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20"/>
  </p:notesMasterIdLst>
  <p:sldIdLst>
    <p:sldId id="1330" r:id="rId5"/>
    <p:sldId id="1590" r:id="rId6"/>
    <p:sldId id="1585" r:id="rId7"/>
    <p:sldId id="1583" r:id="rId8"/>
    <p:sldId id="1587" r:id="rId9"/>
    <p:sldId id="1586" r:id="rId10"/>
    <p:sldId id="1588" r:id="rId11"/>
    <p:sldId id="1591" r:id="rId12"/>
    <p:sldId id="1589" r:id="rId13"/>
    <p:sldId id="1603" r:id="rId14"/>
    <p:sldId id="1604" r:id="rId15"/>
    <p:sldId id="1592" r:id="rId16"/>
    <p:sldId id="1593" r:id="rId17"/>
    <p:sldId id="1605" r:id="rId18"/>
    <p:sldId id="1582" r:id="rId19"/>
  </p:sldIdLst>
  <p:sldSz cx="9144000" cy="5149850"/>
  <p:notesSz cx="9144000" cy="5149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K Sanjeed" initials="VS" lastIdx="1" clrIdx="0">
    <p:extLst>
      <p:ext uri="{19B8F6BF-5375-455C-9EA6-DF929625EA0E}">
        <p15:presenceInfo xmlns:p15="http://schemas.microsoft.com/office/powerpoint/2012/main" userId="S-1-5-21-1076386449-2085249685-581009308-40360" providerId="AD"/>
      </p:ext>
    </p:extLst>
  </p:cmAuthor>
  <p:cmAuthor id="2" name="Jason Patterson" initials="JP" lastIdx="1" clrIdx="1">
    <p:extLst>
      <p:ext uri="{19B8F6BF-5375-455C-9EA6-DF929625EA0E}">
        <p15:presenceInfo xmlns:p15="http://schemas.microsoft.com/office/powerpoint/2012/main" userId="S-1-5-21-1076386449-2085249685-581009308-422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7B31"/>
    <a:srgbClr val="07BB98"/>
    <a:srgbClr val="49A8D7"/>
    <a:srgbClr val="48A8D8"/>
    <a:srgbClr val="5AA9DB"/>
    <a:srgbClr val="00A7A2"/>
    <a:srgbClr val="0087A8"/>
    <a:srgbClr val="FFFFFF"/>
    <a:srgbClr val="0286A9"/>
    <a:srgbClr val="0087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3DC8A-4BC5-AA31-1453-0216CA5DB39F}" v="1" dt="2024-03-18T10:03:14.20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713" autoAdjust="0"/>
  </p:normalViewPr>
  <p:slideViewPr>
    <p:cSldViewPr snapToGrid="0">
      <p:cViewPr varScale="1">
        <p:scale>
          <a:sx n="78" d="100"/>
          <a:sy n="78" d="100"/>
        </p:scale>
        <p:origin x="940"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7EF20AC2-5655-4AAA-B6FE-BE5EC7255996}" type="datetimeFigureOut">
              <a:rPr lang="en-US" smtClean="0"/>
              <a:t>5/3/2024</a:t>
            </a:fld>
            <a:endParaRPr lang="en-US"/>
          </a:p>
        </p:txBody>
      </p:sp>
      <p:sp>
        <p:nvSpPr>
          <p:cNvPr id="4" name="投影片圖像版面配置區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9D514F1D-B7B6-4455-B80D-57F19EF0EF66}" type="slidenum">
              <a:rPr lang="en-US" smtClean="0"/>
              <a:t>‹N°›</a:t>
            </a:fld>
            <a:endParaRPr lang="en-US"/>
          </a:p>
        </p:txBody>
      </p:sp>
    </p:spTree>
    <p:extLst>
      <p:ext uri="{BB962C8B-B14F-4D97-AF65-F5344CB8AC3E}">
        <p14:creationId xmlns:p14="http://schemas.microsoft.com/office/powerpoint/2010/main" val="369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30000"/>
              </a:lnSpc>
              <a:spcBef>
                <a:spcPts val="0"/>
              </a:spcBef>
            </a:pPr>
            <a:r>
              <a:rPr lang="fr-FR" b="1"/>
              <a:t>Le standard 802.1X (contrôle d'accès basé sur le port et sur l'hôte) :</a:t>
            </a:r>
          </a:p>
          <a:p>
            <a:pPr>
              <a:lnSpc>
                <a:spcPct val="130000"/>
              </a:lnSpc>
              <a:spcBef>
                <a:spcPts val="0"/>
              </a:spcBef>
            </a:pPr>
            <a:r>
              <a:rPr lang="fr-FR"/>
              <a:t>La norme IEEE 802.1X est une mesure de sécurité pour autoriser et authentifier les utilisateurs à accéder à divers appareils filaires ou sans fil sur un réseau local spécifié en utilisant un modèle de contrôle d'accès basé sur le client et le serveur. </a:t>
            </a:r>
          </a:p>
          <a:p>
            <a:pPr>
              <a:lnSpc>
                <a:spcPct val="130000"/>
              </a:lnSpc>
              <a:spcBef>
                <a:spcPts val="0"/>
              </a:spcBef>
            </a:pPr>
            <a:r>
              <a:rPr lang="fr-FR"/>
              <a:t>Ceci est accompli en utilisant un serveur</a:t>
            </a:r>
            <a:r>
              <a:rPr lang="fr-FR" b="1"/>
              <a:t> RADIUS </a:t>
            </a:r>
            <a:r>
              <a:rPr lang="fr-FR"/>
              <a:t>pour authentifier les utilisateurs essayant d'accéder à un réseau en relayant les paquets EAPOL (Extensible Authentication Protocol Over LAN) entre le client et le serveur.</a:t>
            </a:r>
          </a:p>
          <a:p>
            <a:pPr>
              <a:lnSpc>
                <a:spcPct val="130000"/>
              </a:lnSpc>
              <a:spcBef>
                <a:spcPts val="0"/>
              </a:spcBef>
            </a:pPr>
            <a:endParaRPr lang="fr-FR"/>
          </a:p>
          <a:p>
            <a:pPr>
              <a:lnSpc>
                <a:spcPct val="130000"/>
              </a:lnSpc>
              <a:spcBef>
                <a:spcPts val="0"/>
              </a:spcBef>
            </a:pPr>
            <a:r>
              <a:rPr lang="fr-FR"/>
              <a:t>En utilisant cette </a:t>
            </a:r>
            <a:r>
              <a:rPr lang="fr-FR" err="1"/>
              <a:t>méthode</a:t>
            </a:r>
            <a:r>
              <a:rPr lang="fr-FR" b="0" i="0" err="1">
                <a:solidFill>
                  <a:srgbClr val="000000"/>
                </a:solidFill>
                <a:effectLst/>
                <a:latin typeface="Roboto" panose="02000000000000000000" pitchFamily="2" charset="0"/>
              </a:rPr>
              <a:t>En</a:t>
            </a:r>
            <a:r>
              <a:rPr lang="fr-FR" b="0" i="0">
                <a:solidFill>
                  <a:srgbClr val="000000"/>
                </a:solidFill>
                <a:effectLst/>
                <a:latin typeface="Roboto" panose="02000000000000000000" pitchFamily="2" charset="0"/>
              </a:rPr>
              <a:t> utilisant cette méthode, les appareils non autorisés ne peuvent pas se connecter à un réseau local via un port auquel l'utilisateur est connecté. </a:t>
            </a:r>
          </a:p>
          <a:p>
            <a:pPr>
              <a:lnSpc>
                <a:spcPct val="130000"/>
              </a:lnSpc>
              <a:spcBef>
                <a:spcPts val="0"/>
              </a:spcBef>
            </a:pPr>
            <a:r>
              <a:rPr lang="fr-FR" b="0" i="0">
                <a:solidFill>
                  <a:srgbClr val="000000"/>
                </a:solidFill>
                <a:effectLst/>
                <a:latin typeface="Roboto" panose="02000000000000000000" pitchFamily="2" charset="0"/>
              </a:rPr>
              <a:t>Les paquets EAPOL sont le seul trafic qui peut être transmis via le port spécifique jusqu'à ce que l'autorisation soit accordée. La méthode de contrôle d'accès 802.1X a trois rôles, dont chacun est essentiel pour créer et maintenir une méthode de sécurité de contrôle d'accès stable et fonctionnelle.</a:t>
            </a:r>
            <a:endParaRPr lang="fr-FR"/>
          </a:p>
          <a:p>
            <a:endParaRPr lang="fr-FR"/>
          </a:p>
        </p:txBody>
      </p:sp>
      <p:sp>
        <p:nvSpPr>
          <p:cNvPr id="4" name="Espace réservé du numéro de diapositive 3"/>
          <p:cNvSpPr>
            <a:spLocks noGrp="1"/>
          </p:cNvSpPr>
          <p:nvPr>
            <p:ph type="sldNum" sz="quarter" idx="5"/>
          </p:nvPr>
        </p:nvSpPr>
        <p:spPr/>
        <p:txBody>
          <a:bodyPr/>
          <a:lstStyle/>
          <a:p>
            <a:fld id="{9D514F1D-B7B6-4455-B80D-57F19EF0EF66}" type="slidenum">
              <a:rPr lang="en-US" smtClean="0"/>
              <a:t>2</a:t>
            </a:fld>
            <a:endParaRPr lang="en-US"/>
          </a:p>
        </p:txBody>
      </p:sp>
    </p:spTree>
    <p:extLst>
      <p:ext uri="{BB962C8B-B14F-4D97-AF65-F5344CB8AC3E}">
        <p14:creationId xmlns:p14="http://schemas.microsoft.com/office/powerpoint/2010/main" val="198618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D514F1D-B7B6-4455-B80D-57F19EF0EF66}" type="slidenum">
              <a:rPr lang="en-US" smtClean="0"/>
              <a:t>9</a:t>
            </a:fld>
            <a:endParaRPr lang="en-US"/>
          </a:p>
        </p:txBody>
      </p:sp>
    </p:spTree>
    <p:extLst>
      <p:ext uri="{BB962C8B-B14F-4D97-AF65-F5344CB8AC3E}">
        <p14:creationId xmlns:p14="http://schemas.microsoft.com/office/powerpoint/2010/main" val="371337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D514F1D-B7B6-4455-B80D-57F19EF0EF66}" type="slidenum">
              <a:rPr lang="en-US" smtClean="0"/>
              <a:t>11</a:t>
            </a:fld>
            <a:endParaRPr lang="en-US"/>
          </a:p>
        </p:txBody>
      </p:sp>
    </p:spTree>
    <p:extLst>
      <p:ext uri="{BB962C8B-B14F-4D97-AF65-F5344CB8AC3E}">
        <p14:creationId xmlns:p14="http://schemas.microsoft.com/office/powerpoint/2010/main" val="111282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D514F1D-B7B6-4455-B80D-57F19EF0EF66}" type="slidenum">
              <a:rPr lang="en-US" smtClean="0"/>
              <a:t>12</a:t>
            </a:fld>
            <a:endParaRPr lang="en-US"/>
          </a:p>
        </p:txBody>
      </p:sp>
    </p:spTree>
    <p:extLst>
      <p:ext uri="{BB962C8B-B14F-4D97-AF65-F5344CB8AC3E}">
        <p14:creationId xmlns:p14="http://schemas.microsoft.com/office/powerpoint/2010/main" val="302430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D5B3DE5-FD23-FF49-99E8-8D6992BB23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175"/>
            <a:ext cx="9144000" cy="5143500"/>
          </a:xfrm>
          <a:prstGeom prst="rect">
            <a:avLst/>
          </a:prstGeom>
        </p:spPr>
      </p:pic>
      <p:grpSp>
        <p:nvGrpSpPr>
          <p:cNvPr id="8" name="Group 7">
            <a:extLst>
              <a:ext uri="{FF2B5EF4-FFF2-40B4-BE49-F238E27FC236}">
                <a16:creationId xmlns:a16="http://schemas.microsoft.com/office/drawing/2014/main" id="{F4F310BF-18BD-4A4C-8070-B895A0DA2A40}"/>
              </a:ext>
            </a:extLst>
          </p:cNvPr>
          <p:cNvGrpSpPr/>
          <p:nvPr userDrawn="1"/>
        </p:nvGrpSpPr>
        <p:grpSpPr>
          <a:xfrm>
            <a:off x="0" y="-3177"/>
            <a:ext cx="2669927" cy="5149852"/>
            <a:chOff x="6634925" y="446221"/>
            <a:chExt cx="952616" cy="1837440"/>
          </a:xfrm>
          <a:noFill/>
        </p:grpSpPr>
        <p:sp>
          <p:nvSpPr>
            <p:cNvPr id="9" name="Right Triangle 8">
              <a:extLst>
                <a:ext uri="{FF2B5EF4-FFF2-40B4-BE49-F238E27FC236}">
                  <a16:creationId xmlns:a16="http://schemas.microsoft.com/office/drawing/2014/main" id="{5DDD24AE-9AC2-4C47-A543-560E2F73AE7C}"/>
                </a:ext>
              </a:extLst>
            </p:cNvPr>
            <p:cNvSpPr/>
            <p:nvPr/>
          </p:nvSpPr>
          <p:spPr>
            <a:xfrm rot="5400000">
              <a:off x="6635023" y="446221"/>
              <a:ext cx="952518" cy="952518"/>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13B6156A-0DFC-5B40-BDB1-59760BD0EC1B}"/>
                </a:ext>
              </a:extLst>
            </p:cNvPr>
            <p:cNvSpPr/>
            <p:nvPr/>
          </p:nvSpPr>
          <p:spPr>
            <a:xfrm rot="5400000">
              <a:off x="6634926" y="1767234"/>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8711D31-AE52-C540-AE23-77A1C391DFC3}"/>
                </a:ext>
              </a:extLst>
            </p:cNvPr>
            <p:cNvSpPr/>
            <p:nvPr/>
          </p:nvSpPr>
          <p:spPr>
            <a:xfrm rot="16200000">
              <a:off x="6634925" y="1106728"/>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Placeholder 1">
            <a:extLst>
              <a:ext uri="{FF2B5EF4-FFF2-40B4-BE49-F238E27FC236}">
                <a16:creationId xmlns:a16="http://schemas.microsoft.com/office/drawing/2014/main" id="{590A4857-50A0-5443-BD40-F6741DAE41A7}"/>
              </a:ext>
            </a:extLst>
          </p:cNvPr>
          <p:cNvSpPr>
            <a:spLocks noGrp="1"/>
          </p:cNvSpPr>
          <p:nvPr>
            <p:ph type="title" hasCustomPrompt="1"/>
          </p:nvPr>
        </p:nvSpPr>
        <p:spPr>
          <a:xfrm>
            <a:off x="1620000" y="1440000"/>
            <a:ext cx="5580000" cy="1980000"/>
          </a:xfrm>
          <a:prstGeom prst="rect">
            <a:avLst/>
          </a:prstGeom>
        </p:spPr>
        <p:txBody>
          <a:bodyPr vert="horz" lIns="91440" tIns="45720" rIns="91440" bIns="45720" rtlCol="0" anchor="b" anchorCtr="0">
            <a:normAutofit/>
          </a:bodyPr>
          <a:lstStyle/>
          <a:p>
            <a:r>
              <a:rPr lang="en-US"/>
              <a:t>Click to</a:t>
            </a:r>
            <a:br>
              <a:rPr lang="en-US"/>
            </a:br>
            <a:r>
              <a:rPr lang="en-US"/>
              <a:t>Edit Master</a:t>
            </a:r>
            <a:br>
              <a:rPr lang="en-US"/>
            </a:br>
            <a:r>
              <a:rPr lang="en-US"/>
              <a:t>Title Style</a:t>
            </a:r>
          </a:p>
        </p:txBody>
      </p:sp>
      <p:pic>
        <p:nvPicPr>
          <p:cNvPr id="22" name="Picture 21" descr="A close up of a logo&#10;&#10;Description automatically generated">
            <a:extLst>
              <a:ext uri="{FF2B5EF4-FFF2-40B4-BE49-F238E27FC236}">
                <a16:creationId xmlns:a16="http://schemas.microsoft.com/office/drawing/2014/main" id="{A7E2C005-CEB1-C24B-ABAC-6C43174735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800" y="4757023"/>
            <a:ext cx="1025584" cy="206785"/>
          </a:xfrm>
          <a:prstGeom prst="rect">
            <a:avLst/>
          </a:prstGeom>
        </p:spPr>
      </p:pic>
      <p:sp>
        <p:nvSpPr>
          <p:cNvPr id="3" name="Text Placeholder 2">
            <a:extLst>
              <a:ext uri="{FF2B5EF4-FFF2-40B4-BE49-F238E27FC236}">
                <a16:creationId xmlns:a16="http://schemas.microsoft.com/office/drawing/2014/main" id="{5B3F4D9E-888E-6143-844F-ED441CAE0659}"/>
              </a:ext>
            </a:extLst>
          </p:cNvPr>
          <p:cNvSpPr>
            <a:spLocks noGrp="1"/>
          </p:cNvSpPr>
          <p:nvPr>
            <p:ph type="body" sz="quarter" idx="10" hasCustomPrompt="1"/>
          </p:nvPr>
        </p:nvSpPr>
        <p:spPr>
          <a:xfrm>
            <a:off x="1620000" y="3636000"/>
            <a:ext cx="5580000" cy="540000"/>
          </a:xfrm>
          <a:prstGeom prst="rect">
            <a:avLst/>
          </a:prstGeom>
        </p:spPr>
        <p:txBody>
          <a:bodyPr/>
          <a:lstStyle>
            <a:lvl1pPr>
              <a:defRPr lang="en-US" sz="1600" b="1" i="0" kern="1200" dirty="0">
                <a:solidFill>
                  <a:schemeClr val="bg1"/>
                </a:solidFill>
                <a:latin typeface="Arial" panose="020B0604020202020204" pitchFamily="34" charset="0"/>
                <a:ea typeface="+mn-ea"/>
                <a:cs typeface="Arial" panose="020B0604020202020204" pitchFamily="34" charset="0"/>
              </a:defRPr>
            </a:lvl1pPr>
          </a:lstStyle>
          <a:p>
            <a:pPr marL="0" lvl="0" indent="0" algn="l" defTabSz="685800" rtl="0" eaLnBrk="1" latinLnBrk="0" hangingPunct="1">
              <a:lnSpc>
                <a:spcPct val="90000"/>
              </a:lnSpc>
              <a:spcBef>
                <a:spcPts val="750"/>
              </a:spcBef>
              <a:buFontTx/>
              <a:buNone/>
            </a:pPr>
            <a:r>
              <a:rPr lang="en-US"/>
              <a:t>Click to edit Sub text styles</a:t>
            </a:r>
          </a:p>
        </p:txBody>
      </p:sp>
    </p:spTree>
    <p:extLst>
      <p:ext uri="{BB962C8B-B14F-4D97-AF65-F5344CB8AC3E}">
        <p14:creationId xmlns:p14="http://schemas.microsoft.com/office/powerpoint/2010/main" val="55832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Fea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CEA1A6D6-DDFC-0F4D-8B50-BB47DE93BA06}"/>
              </a:ext>
            </a:extLst>
          </p:cNvPr>
          <p:cNvSpPr>
            <a:spLocks noGrp="1"/>
          </p:cNvSpPr>
          <p:nvPr>
            <p:ph type="pic" idx="1"/>
          </p:nvPr>
        </p:nvSpPr>
        <p:spPr>
          <a:xfrm>
            <a:off x="1321904" y="1439725"/>
            <a:ext cx="1440000"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8" name="Picture Placeholder 2">
            <a:extLst>
              <a:ext uri="{FF2B5EF4-FFF2-40B4-BE49-F238E27FC236}">
                <a16:creationId xmlns:a16="http://schemas.microsoft.com/office/drawing/2014/main" id="{FC4E5212-4004-CE4B-AAD2-718697007497}"/>
              </a:ext>
            </a:extLst>
          </p:cNvPr>
          <p:cNvSpPr>
            <a:spLocks noGrp="1"/>
          </p:cNvSpPr>
          <p:nvPr>
            <p:ph type="pic" idx="11"/>
          </p:nvPr>
        </p:nvSpPr>
        <p:spPr>
          <a:xfrm>
            <a:off x="3712185" y="1439725"/>
            <a:ext cx="1440000"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9" name="Picture Placeholder 2">
            <a:extLst>
              <a:ext uri="{FF2B5EF4-FFF2-40B4-BE49-F238E27FC236}">
                <a16:creationId xmlns:a16="http://schemas.microsoft.com/office/drawing/2014/main" id="{CC18F1E9-F43A-9740-911D-B41B201B1A66}"/>
              </a:ext>
            </a:extLst>
          </p:cNvPr>
          <p:cNvSpPr>
            <a:spLocks noGrp="1"/>
          </p:cNvSpPr>
          <p:nvPr>
            <p:ph type="pic" idx="12"/>
          </p:nvPr>
        </p:nvSpPr>
        <p:spPr>
          <a:xfrm>
            <a:off x="6102466" y="1443728"/>
            <a:ext cx="1440000"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10" name="Text Placeholder 56">
            <a:extLst>
              <a:ext uri="{FF2B5EF4-FFF2-40B4-BE49-F238E27FC236}">
                <a16:creationId xmlns:a16="http://schemas.microsoft.com/office/drawing/2014/main" id="{F04C3E75-AAD2-9048-B3F9-53199250F460}"/>
              </a:ext>
            </a:extLst>
          </p:cNvPr>
          <p:cNvSpPr>
            <a:spLocks noGrp="1"/>
          </p:cNvSpPr>
          <p:nvPr>
            <p:ph type="body" sz="quarter" idx="13"/>
          </p:nvPr>
        </p:nvSpPr>
        <p:spPr>
          <a:xfrm>
            <a:off x="1321903" y="2900810"/>
            <a:ext cx="1653728" cy="830997"/>
          </a:xfrm>
          <a:prstGeom prst="rect">
            <a:avLst/>
          </a:prstGeom>
        </p:spPr>
        <p:txBody>
          <a:bodyPr/>
          <a:lstStyle>
            <a:lvl1pPr marL="0" algn="l" defTabSz="914400" rtl="0" eaLnBrk="1" latinLnBrk="0" hangingPunct="1">
              <a:lnSpc>
                <a:spcPct val="100000"/>
              </a:lnSpc>
              <a:spcBef>
                <a:spcPts val="0"/>
              </a:spcBef>
              <a:defRPr lang="en-US" sz="2400" b="1" kern="1200" dirty="0">
                <a:solidFill>
                  <a:schemeClr val="tx1">
                    <a:lumMod val="75000"/>
                    <a:lumOff val="25000"/>
                  </a:schemeClr>
                </a:solidFill>
                <a:latin typeface="Arial" panose="020B0604020202020204" pitchFamily="34" charset="0"/>
                <a:ea typeface="+mn-ea"/>
                <a:cs typeface="Arial" panose="020B0604020202020204" pitchFamily="34" charset="0"/>
              </a:defRPr>
            </a:lvl1pPr>
          </a:lstStyle>
          <a:p>
            <a:r>
              <a:rPr lang="en-US" sz="2400" b="1">
                <a:solidFill>
                  <a:schemeClr val="tx1">
                    <a:lumMod val="75000"/>
                    <a:lumOff val="25000"/>
                  </a:schemeClr>
                </a:solidFill>
                <a:latin typeface="Arial" panose="020B0604020202020204" pitchFamily="34" charset="0"/>
                <a:cs typeface="Arial" panose="020B0604020202020204" pitchFamily="34" charset="0"/>
              </a:rPr>
              <a:t>Click to</a:t>
            </a:r>
          </a:p>
          <a:p>
            <a:r>
              <a:rPr lang="en-US" sz="2400" b="1">
                <a:solidFill>
                  <a:schemeClr val="tx1">
                    <a:lumMod val="75000"/>
                    <a:lumOff val="25000"/>
                  </a:schemeClr>
                </a:solidFill>
                <a:latin typeface="Arial" panose="020B0604020202020204" pitchFamily="34" charset="0"/>
                <a:cs typeface="Arial" panose="020B0604020202020204" pitchFamily="34" charset="0"/>
              </a:rPr>
              <a:t>Edit Title</a:t>
            </a:r>
          </a:p>
        </p:txBody>
      </p:sp>
      <p:sp>
        <p:nvSpPr>
          <p:cNvPr id="11" name="Text Placeholder 59">
            <a:extLst>
              <a:ext uri="{FF2B5EF4-FFF2-40B4-BE49-F238E27FC236}">
                <a16:creationId xmlns:a16="http://schemas.microsoft.com/office/drawing/2014/main" id="{42A3F101-7A53-6242-8A43-2CFDEF0DA707}"/>
              </a:ext>
            </a:extLst>
          </p:cNvPr>
          <p:cNvSpPr>
            <a:spLocks noGrp="1"/>
          </p:cNvSpPr>
          <p:nvPr>
            <p:ph type="body" sz="quarter" idx="14" hasCustomPrompt="1"/>
          </p:nvPr>
        </p:nvSpPr>
        <p:spPr>
          <a:xfrm>
            <a:off x="1321902" y="3752892"/>
            <a:ext cx="1653727" cy="830997"/>
          </a:xfrm>
          <a:prstGeom prst="rect">
            <a:avLst/>
          </a:prstGeom>
        </p:spPr>
        <p:txBody>
          <a:bodyPr/>
          <a:lstStyle>
            <a:lvl1pPr>
              <a:lnSpc>
                <a:spcPct val="100000"/>
              </a:lnSpc>
              <a:defRPr lang="en-US" sz="1200" kern="1200" dirty="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here to edit content</a:t>
            </a:r>
          </a:p>
        </p:txBody>
      </p:sp>
      <p:sp>
        <p:nvSpPr>
          <p:cNvPr id="12" name="Text Placeholder 56">
            <a:extLst>
              <a:ext uri="{FF2B5EF4-FFF2-40B4-BE49-F238E27FC236}">
                <a16:creationId xmlns:a16="http://schemas.microsoft.com/office/drawing/2014/main" id="{3953E562-B1A7-F740-A6A7-91E756B39EE8}"/>
              </a:ext>
            </a:extLst>
          </p:cNvPr>
          <p:cNvSpPr>
            <a:spLocks noGrp="1"/>
          </p:cNvSpPr>
          <p:nvPr>
            <p:ph type="body" sz="quarter" idx="15"/>
          </p:nvPr>
        </p:nvSpPr>
        <p:spPr>
          <a:xfrm>
            <a:off x="3712185" y="2900810"/>
            <a:ext cx="1653728" cy="830997"/>
          </a:xfrm>
          <a:prstGeom prst="rect">
            <a:avLst/>
          </a:prstGeom>
        </p:spPr>
        <p:txBody>
          <a:bodyPr/>
          <a:lstStyle>
            <a:lvl1pPr marL="0" algn="l" defTabSz="914400" rtl="0" eaLnBrk="1" latinLnBrk="0" hangingPunct="1">
              <a:lnSpc>
                <a:spcPct val="100000"/>
              </a:lnSpc>
              <a:spcBef>
                <a:spcPts val="0"/>
              </a:spcBef>
              <a:defRPr lang="en-US" sz="2400" b="1" kern="1200" dirty="0">
                <a:solidFill>
                  <a:schemeClr val="tx1">
                    <a:lumMod val="75000"/>
                    <a:lumOff val="25000"/>
                  </a:schemeClr>
                </a:solidFill>
                <a:latin typeface="Arial" panose="020B0604020202020204" pitchFamily="34" charset="0"/>
                <a:ea typeface="+mn-ea"/>
                <a:cs typeface="Arial" panose="020B0604020202020204" pitchFamily="34" charset="0"/>
              </a:defRPr>
            </a:lvl1pPr>
          </a:lstStyle>
          <a:p>
            <a:r>
              <a:rPr lang="en-US" sz="2400" b="1">
                <a:solidFill>
                  <a:schemeClr val="tx1">
                    <a:lumMod val="75000"/>
                    <a:lumOff val="25000"/>
                  </a:schemeClr>
                </a:solidFill>
                <a:latin typeface="Arial" panose="020B0604020202020204" pitchFamily="34" charset="0"/>
                <a:cs typeface="Arial" panose="020B0604020202020204" pitchFamily="34" charset="0"/>
              </a:rPr>
              <a:t>Click to</a:t>
            </a:r>
          </a:p>
          <a:p>
            <a:r>
              <a:rPr lang="en-US" sz="2400" b="1">
                <a:solidFill>
                  <a:schemeClr val="tx1">
                    <a:lumMod val="75000"/>
                    <a:lumOff val="25000"/>
                  </a:schemeClr>
                </a:solidFill>
                <a:latin typeface="Arial" panose="020B0604020202020204" pitchFamily="34" charset="0"/>
                <a:cs typeface="Arial" panose="020B0604020202020204" pitchFamily="34" charset="0"/>
              </a:rPr>
              <a:t>Edit Title</a:t>
            </a:r>
          </a:p>
        </p:txBody>
      </p:sp>
      <p:sp>
        <p:nvSpPr>
          <p:cNvPr id="13" name="Text Placeholder 59">
            <a:extLst>
              <a:ext uri="{FF2B5EF4-FFF2-40B4-BE49-F238E27FC236}">
                <a16:creationId xmlns:a16="http://schemas.microsoft.com/office/drawing/2014/main" id="{A5793C47-9F4E-FC4C-96B9-A9B941AE9E61}"/>
              </a:ext>
            </a:extLst>
          </p:cNvPr>
          <p:cNvSpPr>
            <a:spLocks noGrp="1"/>
          </p:cNvSpPr>
          <p:nvPr>
            <p:ph type="body" sz="quarter" idx="16" hasCustomPrompt="1"/>
          </p:nvPr>
        </p:nvSpPr>
        <p:spPr>
          <a:xfrm>
            <a:off x="3712184" y="3752892"/>
            <a:ext cx="1653727" cy="830997"/>
          </a:xfrm>
          <a:prstGeom prst="rect">
            <a:avLst/>
          </a:prstGeom>
        </p:spPr>
        <p:txBody>
          <a:bodyPr/>
          <a:lstStyle>
            <a:lvl1pPr>
              <a:lnSpc>
                <a:spcPct val="100000"/>
              </a:lnSpc>
              <a:defRPr lang="en-US" sz="1200" kern="1200" dirty="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here to edit content</a:t>
            </a:r>
          </a:p>
        </p:txBody>
      </p:sp>
      <p:sp>
        <p:nvSpPr>
          <p:cNvPr id="14" name="Text Placeholder 56">
            <a:extLst>
              <a:ext uri="{FF2B5EF4-FFF2-40B4-BE49-F238E27FC236}">
                <a16:creationId xmlns:a16="http://schemas.microsoft.com/office/drawing/2014/main" id="{24F34D01-E57A-3241-AB1A-5E22305BDBAA}"/>
              </a:ext>
            </a:extLst>
          </p:cNvPr>
          <p:cNvSpPr>
            <a:spLocks noGrp="1"/>
          </p:cNvSpPr>
          <p:nvPr>
            <p:ph type="body" sz="quarter" idx="17"/>
          </p:nvPr>
        </p:nvSpPr>
        <p:spPr>
          <a:xfrm>
            <a:off x="6102465" y="2900810"/>
            <a:ext cx="1653728" cy="830997"/>
          </a:xfrm>
          <a:prstGeom prst="rect">
            <a:avLst/>
          </a:prstGeom>
        </p:spPr>
        <p:txBody>
          <a:bodyPr/>
          <a:lstStyle>
            <a:lvl1pPr marL="0" algn="l" defTabSz="914400" rtl="0" eaLnBrk="1" latinLnBrk="0" hangingPunct="1">
              <a:lnSpc>
                <a:spcPct val="100000"/>
              </a:lnSpc>
              <a:spcBef>
                <a:spcPts val="0"/>
              </a:spcBef>
              <a:defRPr lang="en-US" sz="2400" b="1" kern="1200" dirty="0">
                <a:solidFill>
                  <a:schemeClr val="tx1">
                    <a:lumMod val="75000"/>
                    <a:lumOff val="25000"/>
                  </a:schemeClr>
                </a:solidFill>
                <a:latin typeface="Arial" panose="020B0604020202020204" pitchFamily="34" charset="0"/>
                <a:ea typeface="+mn-ea"/>
                <a:cs typeface="Arial" panose="020B0604020202020204" pitchFamily="34" charset="0"/>
              </a:defRPr>
            </a:lvl1pPr>
          </a:lstStyle>
          <a:p>
            <a:r>
              <a:rPr lang="en-US" sz="2400" b="1">
                <a:solidFill>
                  <a:schemeClr val="tx1">
                    <a:lumMod val="75000"/>
                    <a:lumOff val="25000"/>
                  </a:schemeClr>
                </a:solidFill>
                <a:latin typeface="Arial" panose="020B0604020202020204" pitchFamily="34" charset="0"/>
                <a:cs typeface="Arial" panose="020B0604020202020204" pitchFamily="34" charset="0"/>
              </a:rPr>
              <a:t>Click to</a:t>
            </a:r>
          </a:p>
          <a:p>
            <a:r>
              <a:rPr lang="en-US" sz="2400" b="1">
                <a:solidFill>
                  <a:schemeClr val="tx1">
                    <a:lumMod val="75000"/>
                    <a:lumOff val="25000"/>
                  </a:schemeClr>
                </a:solidFill>
                <a:latin typeface="Arial" panose="020B0604020202020204" pitchFamily="34" charset="0"/>
                <a:cs typeface="Arial" panose="020B0604020202020204" pitchFamily="34" charset="0"/>
              </a:rPr>
              <a:t>Edit Title</a:t>
            </a:r>
          </a:p>
        </p:txBody>
      </p:sp>
      <p:sp>
        <p:nvSpPr>
          <p:cNvPr id="15" name="Text Placeholder 59">
            <a:extLst>
              <a:ext uri="{FF2B5EF4-FFF2-40B4-BE49-F238E27FC236}">
                <a16:creationId xmlns:a16="http://schemas.microsoft.com/office/drawing/2014/main" id="{6D7D7C65-3A59-3444-9111-C75AE611A0E8}"/>
              </a:ext>
            </a:extLst>
          </p:cNvPr>
          <p:cNvSpPr>
            <a:spLocks noGrp="1"/>
          </p:cNvSpPr>
          <p:nvPr>
            <p:ph type="body" sz="quarter" idx="18" hasCustomPrompt="1"/>
          </p:nvPr>
        </p:nvSpPr>
        <p:spPr>
          <a:xfrm>
            <a:off x="6102464" y="3752892"/>
            <a:ext cx="1653727" cy="830997"/>
          </a:xfrm>
          <a:prstGeom prst="rect">
            <a:avLst/>
          </a:prstGeom>
        </p:spPr>
        <p:txBody>
          <a:bodyPr/>
          <a:lstStyle>
            <a:lvl1pPr>
              <a:lnSpc>
                <a:spcPct val="100000"/>
              </a:lnSpc>
              <a:defRPr lang="en-US" sz="1200" kern="1200" dirty="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here to edit content</a:t>
            </a:r>
          </a:p>
        </p:txBody>
      </p:sp>
      <p:sp>
        <p:nvSpPr>
          <p:cNvPr id="16" name="Title 3">
            <a:extLst>
              <a:ext uri="{FF2B5EF4-FFF2-40B4-BE49-F238E27FC236}">
                <a16:creationId xmlns:a16="http://schemas.microsoft.com/office/drawing/2014/main" id="{D842F3B3-D0D4-3A45-A074-E82CFE65A9F2}"/>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17" name="Text Placeholder 3">
            <a:extLst>
              <a:ext uri="{FF2B5EF4-FFF2-40B4-BE49-F238E27FC236}">
                <a16:creationId xmlns:a16="http://schemas.microsoft.com/office/drawing/2014/main" id="{CEEFBC71-2455-1C44-94D1-520862D38C2F}"/>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2255702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C1FBCA-FA95-2E40-BD6A-E9E79F3A4D13}"/>
              </a:ext>
            </a:extLst>
          </p:cNvPr>
          <p:cNvSpPr>
            <a:spLocks noGrp="1"/>
          </p:cNvSpPr>
          <p:nvPr>
            <p:ph type="pic" sz="quarter" idx="11"/>
          </p:nvPr>
        </p:nvSpPr>
        <p:spPr>
          <a:xfrm>
            <a:off x="533400" y="1449186"/>
            <a:ext cx="2556185" cy="1578851"/>
          </a:xfrm>
          <a:prstGeom prst="rect">
            <a:avLst/>
          </a:prstGeom>
        </p:spPr>
        <p:txBody>
          <a:bodyPr/>
          <a:lstStyle>
            <a:lvl1pPr>
              <a:defRPr>
                <a:solidFill>
                  <a:schemeClr val="tx1"/>
                </a:solidFill>
              </a:defRPr>
            </a:lvl1pPr>
          </a:lstStyle>
          <a:p>
            <a:endParaRPr lang="en-US"/>
          </a:p>
        </p:txBody>
      </p:sp>
      <p:sp>
        <p:nvSpPr>
          <p:cNvPr id="13" name="Picture Placeholder 2">
            <a:extLst>
              <a:ext uri="{FF2B5EF4-FFF2-40B4-BE49-F238E27FC236}">
                <a16:creationId xmlns:a16="http://schemas.microsoft.com/office/drawing/2014/main" id="{EFDB9296-7962-3C4A-8563-BE3E35C83DCF}"/>
              </a:ext>
            </a:extLst>
          </p:cNvPr>
          <p:cNvSpPr>
            <a:spLocks noGrp="1"/>
          </p:cNvSpPr>
          <p:nvPr>
            <p:ph type="pic" sz="quarter" idx="12"/>
          </p:nvPr>
        </p:nvSpPr>
        <p:spPr>
          <a:xfrm>
            <a:off x="3352800" y="1449186"/>
            <a:ext cx="2556185" cy="1578851"/>
          </a:xfrm>
          <a:prstGeom prst="rect">
            <a:avLst/>
          </a:prstGeom>
        </p:spPr>
        <p:txBody>
          <a:bodyPr/>
          <a:lstStyle>
            <a:lvl1pPr>
              <a:defRPr>
                <a:solidFill>
                  <a:schemeClr val="tx1"/>
                </a:solidFill>
              </a:defRPr>
            </a:lvl1pPr>
          </a:lstStyle>
          <a:p>
            <a:endParaRPr lang="en-US"/>
          </a:p>
        </p:txBody>
      </p:sp>
      <p:sp>
        <p:nvSpPr>
          <p:cNvPr id="14" name="Picture Placeholder 2">
            <a:extLst>
              <a:ext uri="{FF2B5EF4-FFF2-40B4-BE49-F238E27FC236}">
                <a16:creationId xmlns:a16="http://schemas.microsoft.com/office/drawing/2014/main" id="{2C81F05B-EA3C-2B45-8B44-B0309E996B1A}"/>
              </a:ext>
            </a:extLst>
          </p:cNvPr>
          <p:cNvSpPr>
            <a:spLocks noGrp="1"/>
          </p:cNvSpPr>
          <p:nvPr>
            <p:ph type="pic" sz="quarter" idx="13"/>
          </p:nvPr>
        </p:nvSpPr>
        <p:spPr>
          <a:xfrm>
            <a:off x="6149777" y="1449185"/>
            <a:ext cx="2556185" cy="1578851"/>
          </a:xfrm>
          <a:prstGeom prst="rect">
            <a:avLst/>
          </a:prstGeom>
        </p:spPr>
        <p:txBody>
          <a:bodyPr/>
          <a:lstStyle>
            <a:lvl1pPr>
              <a:defRPr>
                <a:solidFill>
                  <a:schemeClr val="tx1"/>
                </a:solidFill>
              </a:defRPr>
            </a:lvl1pPr>
          </a:lstStyle>
          <a:p>
            <a:endParaRPr lang="en-US"/>
          </a:p>
        </p:txBody>
      </p:sp>
      <p:sp>
        <p:nvSpPr>
          <p:cNvPr id="17" name="Text Placeholder 16">
            <a:extLst>
              <a:ext uri="{FF2B5EF4-FFF2-40B4-BE49-F238E27FC236}">
                <a16:creationId xmlns:a16="http://schemas.microsoft.com/office/drawing/2014/main" id="{7E841C7B-4A3D-5442-97AB-E47D2F3A7F78}"/>
              </a:ext>
            </a:extLst>
          </p:cNvPr>
          <p:cNvSpPr>
            <a:spLocks noGrp="1"/>
          </p:cNvSpPr>
          <p:nvPr>
            <p:ph type="body" sz="quarter" idx="14" hasCustomPrompt="1"/>
          </p:nvPr>
        </p:nvSpPr>
        <p:spPr>
          <a:xfrm>
            <a:off x="533400" y="3106281"/>
            <a:ext cx="2555875" cy="304800"/>
          </a:xfrm>
          <a:prstGeom prst="rect">
            <a:avLst/>
          </a:prstGeom>
        </p:spPr>
        <p:txBody>
          <a:bodyPr/>
          <a:lstStyle>
            <a:lvl1pPr>
              <a:defRPr b="1">
                <a:solidFill>
                  <a:schemeClr val="tx1">
                    <a:lumMod val="75000"/>
                    <a:lumOff val="25000"/>
                  </a:schemeClr>
                </a:solidFill>
              </a:defRPr>
            </a:lvl1pPr>
          </a:lstStyle>
          <a:p>
            <a:pPr lvl="0"/>
            <a:r>
              <a:rPr lang="en-US"/>
              <a:t>Click to edit title</a:t>
            </a:r>
          </a:p>
        </p:txBody>
      </p:sp>
      <p:sp>
        <p:nvSpPr>
          <p:cNvPr id="19" name="Text Placeholder 18">
            <a:extLst>
              <a:ext uri="{FF2B5EF4-FFF2-40B4-BE49-F238E27FC236}">
                <a16:creationId xmlns:a16="http://schemas.microsoft.com/office/drawing/2014/main" id="{9068F1AA-5BC2-6841-AF73-370AC59148A5}"/>
              </a:ext>
            </a:extLst>
          </p:cNvPr>
          <p:cNvSpPr>
            <a:spLocks noGrp="1"/>
          </p:cNvSpPr>
          <p:nvPr>
            <p:ph type="body" sz="quarter" idx="15" hasCustomPrompt="1"/>
          </p:nvPr>
        </p:nvSpPr>
        <p:spPr>
          <a:xfrm>
            <a:off x="533400" y="3489325"/>
            <a:ext cx="2555874" cy="1295400"/>
          </a:xfrm>
          <a:prstGeom prst="rect">
            <a:avLst/>
          </a:prstGeom>
        </p:spPr>
        <p:txBody>
          <a:bodyPr/>
          <a:lstStyle>
            <a:lvl1pPr>
              <a:lnSpc>
                <a:spcPct val="100000"/>
              </a:lnSpc>
              <a:defRPr sz="1200">
                <a:solidFill>
                  <a:schemeClr val="tx1">
                    <a:lumMod val="65000"/>
                    <a:lumOff val="35000"/>
                  </a:schemeClr>
                </a:solidFill>
              </a:defRPr>
            </a:lvl1pPr>
          </a:lstStyle>
          <a:p>
            <a:pPr lvl="0"/>
            <a:r>
              <a:rPr lang="en-US"/>
              <a:t>Click here to edit content. Use this dummy text generator to create placeholder text for your project.</a:t>
            </a:r>
          </a:p>
        </p:txBody>
      </p:sp>
      <p:sp>
        <p:nvSpPr>
          <p:cNvPr id="20" name="Text Placeholder 16">
            <a:extLst>
              <a:ext uri="{FF2B5EF4-FFF2-40B4-BE49-F238E27FC236}">
                <a16:creationId xmlns:a16="http://schemas.microsoft.com/office/drawing/2014/main" id="{1164EEF0-7461-DD4A-A5BD-87A891D69EB3}"/>
              </a:ext>
            </a:extLst>
          </p:cNvPr>
          <p:cNvSpPr>
            <a:spLocks noGrp="1"/>
          </p:cNvSpPr>
          <p:nvPr>
            <p:ph type="body" sz="quarter" idx="16" hasCustomPrompt="1"/>
          </p:nvPr>
        </p:nvSpPr>
        <p:spPr>
          <a:xfrm>
            <a:off x="3352800" y="3101567"/>
            <a:ext cx="2555875" cy="304800"/>
          </a:xfrm>
          <a:prstGeom prst="rect">
            <a:avLst/>
          </a:prstGeom>
        </p:spPr>
        <p:txBody>
          <a:bodyPr/>
          <a:lstStyle>
            <a:lvl1pPr>
              <a:defRPr b="1">
                <a:solidFill>
                  <a:schemeClr val="tx1">
                    <a:lumMod val="75000"/>
                    <a:lumOff val="25000"/>
                  </a:schemeClr>
                </a:solidFill>
              </a:defRPr>
            </a:lvl1pPr>
          </a:lstStyle>
          <a:p>
            <a:pPr lvl="0"/>
            <a:r>
              <a:rPr lang="en-US"/>
              <a:t>Click to edit title</a:t>
            </a:r>
          </a:p>
        </p:txBody>
      </p:sp>
      <p:sp>
        <p:nvSpPr>
          <p:cNvPr id="21" name="Text Placeholder 18">
            <a:extLst>
              <a:ext uri="{FF2B5EF4-FFF2-40B4-BE49-F238E27FC236}">
                <a16:creationId xmlns:a16="http://schemas.microsoft.com/office/drawing/2014/main" id="{CCA031FB-2466-EA4A-AA0F-D5305F774ADB}"/>
              </a:ext>
            </a:extLst>
          </p:cNvPr>
          <p:cNvSpPr>
            <a:spLocks noGrp="1"/>
          </p:cNvSpPr>
          <p:nvPr>
            <p:ph type="body" sz="quarter" idx="17" hasCustomPrompt="1"/>
          </p:nvPr>
        </p:nvSpPr>
        <p:spPr>
          <a:xfrm>
            <a:off x="3352800" y="3484611"/>
            <a:ext cx="2555874" cy="1295400"/>
          </a:xfrm>
          <a:prstGeom prst="rect">
            <a:avLst/>
          </a:prstGeom>
        </p:spPr>
        <p:txBody>
          <a:bodyPr/>
          <a:lstStyle>
            <a:lvl1pPr>
              <a:lnSpc>
                <a:spcPct val="100000"/>
              </a:lnSpc>
              <a:defRPr sz="1200">
                <a:solidFill>
                  <a:schemeClr val="tx1">
                    <a:lumMod val="65000"/>
                    <a:lumOff val="35000"/>
                  </a:schemeClr>
                </a:solidFill>
              </a:defRPr>
            </a:lvl1pPr>
          </a:lstStyle>
          <a:p>
            <a:pPr lvl="0"/>
            <a:r>
              <a:rPr lang="en-US"/>
              <a:t>Click here to edit content. Use this dummy text generator to create placeholder text for your project.</a:t>
            </a:r>
          </a:p>
        </p:txBody>
      </p:sp>
      <p:sp>
        <p:nvSpPr>
          <p:cNvPr id="22" name="Text Placeholder 16">
            <a:extLst>
              <a:ext uri="{FF2B5EF4-FFF2-40B4-BE49-F238E27FC236}">
                <a16:creationId xmlns:a16="http://schemas.microsoft.com/office/drawing/2014/main" id="{0B82CC23-A0FA-2643-B9AB-E79D3559DE77}"/>
              </a:ext>
            </a:extLst>
          </p:cNvPr>
          <p:cNvSpPr>
            <a:spLocks noGrp="1"/>
          </p:cNvSpPr>
          <p:nvPr>
            <p:ph type="body" sz="quarter" idx="18" hasCustomPrompt="1"/>
          </p:nvPr>
        </p:nvSpPr>
        <p:spPr>
          <a:xfrm>
            <a:off x="6147981" y="3101567"/>
            <a:ext cx="2555875" cy="304800"/>
          </a:xfrm>
          <a:prstGeom prst="rect">
            <a:avLst/>
          </a:prstGeom>
        </p:spPr>
        <p:txBody>
          <a:bodyPr/>
          <a:lstStyle>
            <a:lvl1pPr>
              <a:defRPr b="1">
                <a:solidFill>
                  <a:schemeClr val="tx1">
                    <a:lumMod val="75000"/>
                    <a:lumOff val="25000"/>
                  </a:schemeClr>
                </a:solidFill>
              </a:defRPr>
            </a:lvl1pPr>
          </a:lstStyle>
          <a:p>
            <a:pPr lvl="0"/>
            <a:r>
              <a:rPr lang="en-US"/>
              <a:t>Click to edit title</a:t>
            </a:r>
          </a:p>
        </p:txBody>
      </p:sp>
      <p:sp>
        <p:nvSpPr>
          <p:cNvPr id="23" name="Text Placeholder 18">
            <a:extLst>
              <a:ext uri="{FF2B5EF4-FFF2-40B4-BE49-F238E27FC236}">
                <a16:creationId xmlns:a16="http://schemas.microsoft.com/office/drawing/2014/main" id="{285CCDE2-6E35-5543-A1DD-5D3E645DB0E8}"/>
              </a:ext>
            </a:extLst>
          </p:cNvPr>
          <p:cNvSpPr>
            <a:spLocks noGrp="1"/>
          </p:cNvSpPr>
          <p:nvPr>
            <p:ph type="body" sz="quarter" idx="19" hasCustomPrompt="1"/>
          </p:nvPr>
        </p:nvSpPr>
        <p:spPr>
          <a:xfrm>
            <a:off x="6147981" y="3484611"/>
            <a:ext cx="2555874" cy="1295400"/>
          </a:xfrm>
          <a:prstGeom prst="rect">
            <a:avLst/>
          </a:prstGeom>
        </p:spPr>
        <p:txBody>
          <a:bodyPr/>
          <a:lstStyle>
            <a:lvl1pPr>
              <a:lnSpc>
                <a:spcPct val="100000"/>
              </a:lnSpc>
              <a:defRPr sz="1200">
                <a:solidFill>
                  <a:schemeClr val="tx1">
                    <a:lumMod val="65000"/>
                    <a:lumOff val="35000"/>
                  </a:schemeClr>
                </a:solidFill>
              </a:defRPr>
            </a:lvl1pPr>
          </a:lstStyle>
          <a:p>
            <a:pPr lvl="0"/>
            <a:r>
              <a:rPr lang="en-US"/>
              <a:t>Click here to edit content. Use this dummy text generator to create placeholder text for your project.</a:t>
            </a:r>
          </a:p>
        </p:txBody>
      </p:sp>
      <p:sp>
        <p:nvSpPr>
          <p:cNvPr id="15" name="Title 3">
            <a:extLst>
              <a:ext uri="{FF2B5EF4-FFF2-40B4-BE49-F238E27FC236}">
                <a16:creationId xmlns:a16="http://schemas.microsoft.com/office/drawing/2014/main" id="{536CA20C-868D-B945-8137-496D08328D5C}"/>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16" name="Text Placeholder 3">
            <a:extLst>
              <a:ext uri="{FF2B5EF4-FFF2-40B4-BE49-F238E27FC236}">
                <a16:creationId xmlns:a16="http://schemas.microsoft.com/office/drawing/2014/main" id="{93E1859A-B44E-DD4A-A30A-41C0468DB572}"/>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2603052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 Fea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3E0DF69A-8849-AA40-9AD9-0417B0D3287F}"/>
              </a:ext>
            </a:extLst>
          </p:cNvPr>
          <p:cNvSpPr>
            <a:spLocks noGrp="1"/>
          </p:cNvSpPr>
          <p:nvPr>
            <p:ph type="body" sz="half" idx="11" hasCustomPrompt="1"/>
          </p:nvPr>
        </p:nvSpPr>
        <p:spPr>
          <a:xfrm>
            <a:off x="533400" y="1279524"/>
            <a:ext cx="8100000" cy="864000"/>
          </a:xfrm>
          <a:prstGeom prst="rect">
            <a:avLst/>
          </a:prstGeom>
        </p:spPr>
        <p:txBody>
          <a:bodyPr>
            <a:normAutofit/>
          </a:bodyPr>
          <a:lstStyle>
            <a:lvl1pPr marL="0" indent="0">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5" name="Picture Placeholder 2">
            <a:extLst>
              <a:ext uri="{FF2B5EF4-FFF2-40B4-BE49-F238E27FC236}">
                <a16:creationId xmlns:a16="http://schemas.microsoft.com/office/drawing/2014/main" id="{EAF62584-1E97-C143-9703-083B82A14089}"/>
              </a:ext>
            </a:extLst>
          </p:cNvPr>
          <p:cNvSpPr>
            <a:spLocks noGrp="1"/>
          </p:cNvSpPr>
          <p:nvPr>
            <p:ph type="pic" idx="1"/>
          </p:nvPr>
        </p:nvSpPr>
        <p:spPr>
          <a:xfrm>
            <a:off x="533400" y="2328280"/>
            <a:ext cx="1799999"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6" name="Picture Placeholder 2">
            <a:extLst>
              <a:ext uri="{FF2B5EF4-FFF2-40B4-BE49-F238E27FC236}">
                <a16:creationId xmlns:a16="http://schemas.microsoft.com/office/drawing/2014/main" id="{45CDA209-8D12-EB42-8797-521D5A78D5F5}"/>
              </a:ext>
            </a:extLst>
          </p:cNvPr>
          <p:cNvSpPr>
            <a:spLocks noGrp="1"/>
          </p:cNvSpPr>
          <p:nvPr>
            <p:ph type="pic" idx="12"/>
          </p:nvPr>
        </p:nvSpPr>
        <p:spPr>
          <a:xfrm>
            <a:off x="2624498" y="2323269"/>
            <a:ext cx="1799999"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7" name="Picture Placeholder 2">
            <a:extLst>
              <a:ext uri="{FF2B5EF4-FFF2-40B4-BE49-F238E27FC236}">
                <a16:creationId xmlns:a16="http://schemas.microsoft.com/office/drawing/2014/main" id="{E5C2A3AF-2584-9C47-9220-075DE1EC834D}"/>
              </a:ext>
            </a:extLst>
          </p:cNvPr>
          <p:cNvSpPr>
            <a:spLocks noGrp="1"/>
          </p:cNvSpPr>
          <p:nvPr>
            <p:ph type="pic" idx="13"/>
          </p:nvPr>
        </p:nvSpPr>
        <p:spPr>
          <a:xfrm>
            <a:off x="4707846" y="2321023"/>
            <a:ext cx="1799998"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8" name="Picture Placeholder 2">
            <a:extLst>
              <a:ext uri="{FF2B5EF4-FFF2-40B4-BE49-F238E27FC236}">
                <a16:creationId xmlns:a16="http://schemas.microsoft.com/office/drawing/2014/main" id="{48889106-57DA-5D4F-A7F6-E7B623C58E6F}"/>
              </a:ext>
            </a:extLst>
          </p:cNvPr>
          <p:cNvSpPr>
            <a:spLocks noGrp="1"/>
          </p:cNvSpPr>
          <p:nvPr>
            <p:ph type="pic" idx="20"/>
          </p:nvPr>
        </p:nvSpPr>
        <p:spPr>
          <a:xfrm>
            <a:off x="6810603" y="2321023"/>
            <a:ext cx="1799998" cy="144000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9" name="Text Placeholder 2">
            <a:extLst>
              <a:ext uri="{FF2B5EF4-FFF2-40B4-BE49-F238E27FC236}">
                <a16:creationId xmlns:a16="http://schemas.microsoft.com/office/drawing/2014/main" id="{19CAD659-9DF7-6740-8D2B-DCD56F04CC48}"/>
              </a:ext>
            </a:extLst>
          </p:cNvPr>
          <p:cNvSpPr>
            <a:spLocks noGrp="1"/>
          </p:cNvSpPr>
          <p:nvPr>
            <p:ph type="body" sz="quarter" idx="21" hasCustomPrompt="1"/>
          </p:nvPr>
        </p:nvSpPr>
        <p:spPr>
          <a:xfrm>
            <a:off x="533174" y="3899267"/>
            <a:ext cx="1800225" cy="884237"/>
          </a:xfrm>
          <a:prstGeom prst="rect">
            <a:avLst/>
          </a:prstGeom>
        </p:spPr>
        <p:txBody>
          <a:bodyPr/>
          <a:lstStyle>
            <a:lvl1pPr marL="0" algn="l" defTabSz="914400" rtl="0" eaLnBrk="1" latinLnBrk="0" hangingPunct="1">
              <a:defRPr lang="en-US" sz="1800" b="1" kern="1200" spc="1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to edit Title styles</a:t>
            </a:r>
          </a:p>
        </p:txBody>
      </p:sp>
      <p:sp>
        <p:nvSpPr>
          <p:cNvPr id="12" name="Text Placeholder 2">
            <a:extLst>
              <a:ext uri="{FF2B5EF4-FFF2-40B4-BE49-F238E27FC236}">
                <a16:creationId xmlns:a16="http://schemas.microsoft.com/office/drawing/2014/main" id="{B4389766-7FA3-BC4C-90E2-A1AB6971944B}"/>
              </a:ext>
            </a:extLst>
          </p:cNvPr>
          <p:cNvSpPr>
            <a:spLocks noGrp="1"/>
          </p:cNvSpPr>
          <p:nvPr>
            <p:ph type="body" sz="quarter" idx="22" hasCustomPrompt="1"/>
          </p:nvPr>
        </p:nvSpPr>
        <p:spPr>
          <a:xfrm>
            <a:off x="2624272" y="3894040"/>
            <a:ext cx="1800225" cy="884237"/>
          </a:xfrm>
          <a:prstGeom prst="rect">
            <a:avLst/>
          </a:prstGeom>
        </p:spPr>
        <p:txBody>
          <a:bodyPr/>
          <a:lstStyle>
            <a:lvl1pPr marL="0" algn="l" defTabSz="914400" rtl="0" eaLnBrk="1" latinLnBrk="0" hangingPunct="1">
              <a:defRPr lang="en-US" sz="1800" b="1" kern="1200" spc="1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to edit Title styles</a:t>
            </a:r>
          </a:p>
        </p:txBody>
      </p:sp>
      <p:sp>
        <p:nvSpPr>
          <p:cNvPr id="13" name="Text Placeholder 2">
            <a:extLst>
              <a:ext uri="{FF2B5EF4-FFF2-40B4-BE49-F238E27FC236}">
                <a16:creationId xmlns:a16="http://schemas.microsoft.com/office/drawing/2014/main" id="{66014A66-2FA1-B04E-9E5E-9F36F6CFA5F9}"/>
              </a:ext>
            </a:extLst>
          </p:cNvPr>
          <p:cNvSpPr>
            <a:spLocks noGrp="1"/>
          </p:cNvSpPr>
          <p:nvPr>
            <p:ph type="body" sz="quarter" idx="23" hasCustomPrompt="1"/>
          </p:nvPr>
        </p:nvSpPr>
        <p:spPr>
          <a:xfrm>
            <a:off x="4713181" y="3890508"/>
            <a:ext cx="1800225" cy="884237"/>
          </a:xfrm>
          <a:prstGeom prst="rect">
            <a:avLst/>
          </a:prstGeom>
        </p:spPr>
        <p:txBody>
          <a:bodyPr/>
          <a:lstStyle>
            <a:lvl1pPr marL="0" algn="l" defTabSz="914400" rtl="0" eaLnBrk="1" latinLnBrk="0" hangingPunct="1">
              <a:defRPr lang="en-US" sz="1800" b="1" kern="1200" spc="1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to edit Title styles</a:t>
            </a:r>
          </a:p>
        </p:txBody>
      </p:sp>
      <p:sp>
        <p:nvSpPr>
          <p:cNvPr id="14" name="Text Placeholder 2">
            <a:extLst>
              <a:ext uri="{FF2B5EF4-FFF2-40B4-BE49-F238E27FC236}">
                <a16:creationId xmlns:a16="http://schemas.microsoft.com/office/drawing/2014/main" id="{82B86B2E-83E4-4848-B729-7E10DF77548D}"/>
              </a:ext>
            </a:extLst>
          </p:cNvPr>
          <p:cNvSpPr>
            <a:spLocks noGrp="1"/>
          </p:cNvSpPr>
          <p:nvPr>
            <p:ph type="body" sz="quarter" idx="24" hasCustomPrompt="1"/>
          </p:nvPr>
        </p:nvSpPr>
        <p:spPr>
          <a:xfrm>
            <a:off x="6808593" y="3897603"/>
            <a:ext cx="1800225" cy="884237"/>
          </a:xfrm>
          <a:prstGeom prst="rect">
            <a:avLst/>
          </a:prstGeom>
        </p:spPr>
        <p:txBody>
          <a:bodyPr/>
          <a:lstStyle>
            <a:lvl1pPr marL="0" algn="l" defTabSz="914400" rtl="0" eaLnBrk="1" latinLnBrk="0" hangingPunct="1">
              <a:defRPr lang="en-US" sz="1800" b="1" kern="1200" spc="1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Click to edit Title styles</a:t>
            </a:r>
          </a:p>
        </p:txBody>
      </p:sp>
      <p:sp>
        <p:nvSpPr>
          <p:cNvPr id="15" name="Title 3">
            <a:extLst>
              <a:ext uri="{FF2B5EF4-FFF2-40B4-BE49-F238E27FC236}">
                <a16:creationId xmlns:a16="http://schemas.microsoft.com/office/drawing/2014/main" id="{6EAEF584-09B5-3343-985B-B0215FE8D51D}"/>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16" name="Text Placeholder 3">
            <a:extLst>
              <a:ext uri="{FF2B5EF4-FFF2-40B4-BE49-F238E27FC236}">
                <a16:creationId xmlns:a16="http://schemas.microsoft.com/office/drawing/2014/main" id="{CC0AB8A3-BC5E-6E45-A41B-789056D7870A}"/>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3404716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D5B3DE5-FD23-FF49-99E8-8D6992BB2394}"/>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p:blipFill>
        <p:spPr>
          <a:xfrm>
            <a:off x="0" y="3175"/>
            <a:ext cx="9144000" cy="5143500"/>
          </a:xfrm>
          <a:prstGeom prst="rect">
            <a:avLst/>
          </a:prstGeom>
        </p:spPr>
      </p:pic>
      <p:grpSp>
        <p:nvGrpSpPr>
          <p:cNvPr id="8" name="Group 7">
            <a:extLst>
              <a:ext uri="{FF2B5EF4-FFF2-40B4-BE49-F238E27FC236}">
                <a16:creationId xmlns:a16="http://schemas.microsoft.com/office/drawing/2014/main" id="{F4F310BF-18BD-4A4C-8070-B895A0DA2A40}"/>
              </a:ext>
            </a:extLst>
          </p:cNvPr>
          <p:cNvGrpSpPr/>
          <p:nvPr userDrawn="1"/>
        </p:nvGrpSpPr>
        <p:grpSpPr>
          <a:xfrm>
            <a:off x="0" y="-3177"/>
            <a:ext cx="2669927" cy="5149852"/>
            <a:chOff x="6634925" y="446221"/>
            <a:chExt cx="952616" cy="1837440"/>
          </a:xfrm>
          <a:noFill/>
        </p:grpSpPr>
        <p:sp>
          <p:nvSpPr>
            <p:cNvPr id="9" name="Right Triangle 8">
              <a:extLst>
                <a:ext uri="{FF2B5EF4-FFF2-40B4-BE49-F238E27FC236}">
                  <a16:creationId xmlns:a16="http://schemas.microsoft.com/office/drawing/2014/main" id="{5DDD24AE-9AC2-4C47-A543-560E2F73AE7C}"/>
                </a:ext>
              </a:extLst>
            </p:cNvPr>
            <p:cNvSpPr/>
            <p:nvPr/>
          </p:nvSpPr>
          <p:spPr>
            <a:xfrm rot="5400000">
              <a:off x="6635023" y="446221"/>
              <a:ext cx="952518" cy="952518"/>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13B6156A-0DFC-5B40-BDB1-59760BD0EC1B}"/>
                </a:ext>
              </a:extLst>
            </p:cNvPr>
            <p:cNvSpPr/>
            <p:nvPr/>
          </p:nvSpPr>
          <p:spPr>
            <a:xfrm rot="5400000">
              <a:off x="6634926" y="1767234"/>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A8711D31-AE52-C540-AE23-77A1C391DFC3}"/>
                </a:ext>
              </a:extLst>
            </p:cNvPr>
            <p:cNvSpPr/>
            <p:nvPr/>
          </p:nvSpPr>
          <p:spPr>
            <a:xfrm rot="16200000">
              <a:off x="6634925" y="1106728"/>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A close up of a logo&#10;&#10;Description automatically generated">
            <a:extLst>
              <a:ext uri="{FF2B5EF4-FFF2-40B4-BE49-F238E27FC236}">
                <a16:creationId xmlns:a16="http://schemas.microsoft.com/office/drawing/2014/main" id="{A7E2C005-CEB1-C24B-ABAC-6C431747353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4800" y="4757023"/>
            <a:ext cx="1025584" cy="206785"/>
          </a:xfrm>
          <a:prstGeom prst="rect">
            <a:avLst/>
          </a:prstGeom>
        </p:spPr>
      </p:pic>
      <p:sp>
        <p:nvSpPr>
          <p:cNvPr id="2" name="TextBox 1">
            <a:extLst>
              <a:ext uri="{FF2B5EF4-FFF2-40B4-BE49-F238E27FC236}">
                <a16:creationId xmlns:a16="http://schemas.microsoft.com/office/drawing/2014/main" id="{721AB1D6-51D8-B64A-BA38-AA7891A1799E}"/>
              </a:ext>
            </a:extLst>
          </p:cNvPr>
          <p:cNvSpPr txBox="1"/>
          <p:nvPr userDrawn="1"/>
        </p:nvSpPr>
        <p:spPr>
          <a:xfrm>
            <a:off x="1929577" y="2220884"/>
            <a:ext cx="5284845" cy="701731"/>
          </a:xfrm>
          <a:prstGeom prst="rect">
            <a:avLst/>
          </a:prstGeom>
          <a:noFill/>
        </p:spPr>
        <p:txBody>
          <a:bodyPr wrap="none" rtlCol="0">
            <a:spAutoFit/>
          </a:bodyPr>
          <a:lstStyle/>
          <a:p>
            <a:pPr algn="l" defTabSz="685800" rtl="0" eaLnBrk="1" latinLnBrk="0" hangingPunct="1">
              <a:lnSpc>
                <a:spcPct val="90000"/>
              </a:lnSpc>
              <a:spcBef>
                <a:spcPct val="0"/>
              </a:spcBef>
              <a:buNone/>
            </a:pPr>
            <a:r>
              <a:rPr lang="en-US" sz="4400" b="1" i="0" kern="1200">
                <a:solidFill>
                  <a:schemeClr val="bg1"/>
                </a:solidFill>
                <a:latin typeface="Arial" panose="020B0604020202020204" pitchFamily="34" charset="0"/>
                <a:ea typeface="+mj-ea"/>
                <a:cs typeface="Arial" panose="020B0604020202020204" pitchFamily="34" charset="0"/>
              </a:rPr>
              <a:t>— </a:t>
            </a:r>
            <a:r>
              <a:rPr lang="zh-TW" altLang="en-US" sz="4400" b="1" i="0" kern="1200">
                <a:solidFill>
                  <a:schemeClr val="bg1"/>
                </a:solidFill>
                <a:latin typeface="Arial" panose="020B0604020202020204" pitchFamily="34" charset="0"/>
                <a:ea typeface="+mj-ea"/>
                <a:cs typeface="Arial" panose="020B0604020202020204" pitchFamily="34" charset="0"/>
              </a:rPr>
              <a:t> </a:t>
            </a:r>
            <a:r>
              <a:rPr lang="en-US" sz="4400" b="1" i="0" kern="1200">
                <a:solidFill>
                  <a:schemeClr val="bg1"/>
                </a:solidFill>
                <a:latin typeface="Arial" panose="020B0604020202020204" pitchFamily="34" charset="0"/>
                <a:ea typeface="+mj-ea"/>
                <a:cs typeface="Arial" panose="020B0604020202020204" pitchFamily="34" charset="0"/>
              </a:rPr>
              <a:t>THANK YOU </a:t>
            </a:r>
            <a:r>
              <a:rPr lang="zh-TW" altLang="en-US" sz="4400" b="1" i="0" kern="1200">
                <a:solidFill>
                  <a:schemeClr val="bg1"/>
                </a:solidFill>
                <a:latin typeface="Arial" panose="020B0604020202020204" pitchFamily="34" charset="0"/>
                <a:ea typeface="+mj-ea"/>
                <a:cs typeface="Arial" panose="020B0604020202020204" pitchFamily="34" charset="0"/>
              </a:rPr>
              <a:t> </a:t>
            </a:r>
            <a:r>
              <a:rPr lang="en-US" sz="4400" b="1" i="0" kern="1200">
                <a:solidFill>
                  <a:schemeClr val="bg1"/>
                </a:solidFill>
                <a:latin typeface="Arial" panose="020B0604020202020204" pitchFamily="34" charset="0"/>
                <a:ea typeface="+mn-ea"/>
                <a:cs typeface="Arial" panose="020B0604020202020204" pitchFamily="34" charset="0"/>
              </a:rPr>
              <a:t>—</a:t>
            </a:r>
            <a:endParaRPr lang="en-US" sz="4400" b="1" i="0" kern="1200">
              <a:solidFill>
                <a:schemeClr val="bg1"/>
              </a:solidFill>
              <a:latin typeface="Arial" panose="020B0604020202020204" pitchFamily="34" charset="0"/>
              <a:ea typeface="+mj-ea"/>
              <a:cs typeface="Arial" panose="020B0604020202020204" pitchFamily="34" charset="0"/>
            </a:endParaRPr>
          </a:p>
        </p:txBody>
      </p:sp>
      <p:sp>
        <p:nvSpPr>
          <p:cNvPr id="4" name="Text Placeholder 3">
            <a:extLst>
              <a:ext uri="{FF2B5EF4-FFF2-40B4-BE49-F238E27FC236}">
                <a16:creationId xmlns:a16="http://schemas.microsoft.com/office/drawing/2014/main" id="{9453E217-6471-E54A-8B1E-F72065DCAEAA}"/>
              </a:ext>
            </a:extLst>
          </p:cNvPr>
          <p:cNvSpPr>
            <a:spLocks noGrp="1"/>
          </p:cNvSpPr>
          <p:nvPr>
            <p:ph type="body" sz="quarter" idx="10" hasCustomPrompt="1"/>
          </p:nvPr>
        </p:nvSpPr>
        <p:spPr>
          <a:xfrm>
            <a:off x="2630486" y="2922615"/>
            <a:ext cx="3883025" cy="457200"/>
          </a:xfrm>
          <a:prstGeom prst="rect">
            <a:avLst/>
          </a:prstGeom>
        </p:spPr>
        <p:txBody>
          <a:bodyPr/>
          <a:lstStyle>
            <a:lvl1pPr algn="ctr">
              <a:defRPr/>
            </a:lvl1pPr>
          </a:lstStyle>
          <a:p>
            <a:pPr lvl="0"/>
            <a:r>
              <a:rPr lang="en-US"/>
              <a:t>Click to edit text</a:t>
            </a:r>
          </a:p>
        </p:txBody>
      </p:sp>
    </p:spTree>
    <p:extLst>
      <p:ext uri="{BB962C8B-B14F-4D97-AF65-F5344CB8AC3E}">
        <p14:creationId xmlns:p14="http://schemas.microsoft.com/office/powerpoint/2010/main" val="70091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D11A58-08FD-FC45-8B2F-D8C480D21708}"/>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10" name="Text Placeholder 3">
            <a:extLst>
              <a:ext uri="{FF2B5EF4-FFF2-40B4-BE49-F238E27FC236}">
                <a16:creationId xmlns:a16="http://schemas.microsoft.com/office/drawing/2014/main" id="{B7AD313A-E0C9-C441-A27C-3E68F5DD4769}"/>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11" name="Text Placeholder 3">
            <a:extLst>
              <a:ext uri="{FF2B5EF4-FFF2-40B4-BE49-F238E27FC236}">
                <a16:creationId xmlns:a16="http://schemas.microsoft.com/office/drawing/2014/main" id="{3E0DF69A-8849-AA40-9AD9-0417B0D3287F}"/>
              </a:ext>
            </a:extLst>
          </p:cNvPr>
          <p:cNvSpPr>
            <a:spLocks noGrp="1"/>
          </p:cNvSpPr>
          <p:nvPr>
            <p:ph type="body" sz="half" idx="11" hasCustomPrompt="1"/>
          </p:nvPr>
        </p:nvSpPr>
        <p:spPr>
          <a:xfrm>
            <a:off x="540000" y="1296000"/>
            <a:ext cx="8100000" cy="3420000"/>
          </a:xfrm>
          <a:prstGeom prst="rect">
            <a:avLst/>
          </a:prstGeom>
        </p:spPr>
        <p:txBody>
          <a:bodyPr>
            <a:normAutofit/>
          </a:bodyPr>
          <a:lstStyle>
            <a:lvl1pPr marL="0" indent="0">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133452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 image(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C98C6C-3020-C84C-8CBE-6AC35701B41A}"/>
              </a:ext>
            </a:extLst>
          </p:cNvPr>
          <p:cNvSpPr>
            <a:spLocks noGrp="1"/>
          </p:cNvSpPr>
          <p:nvPr>
            <p:ph type="pic" idx="1"/>
          </p:nvPr>
        </p:nvSpPr>
        <p:spPr>
          <a:xfrm>
            <a:off x="5486399" y="0"/>
            <a:ext cx="3657601" cy="514985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6" name="Title 3">
            <a:extLst>
              <a:ext uri="{FF2B5EF4-FFF2-40B4-BE49-F238E27FC236}">
                <a16:creationId xmlns:a16="http://schemas.microsoft.com/office/drawing/2014/main" id="{F3EFCD34-BBDC-AC41-92ED-2A2290F571E5}"/>
              </a:ext>
            </a:extLst>
          </p:cNvPr>
          <p:cNvSpPr>
            <a:spLocks noGrp="1"/>
          </p:cNvSpPr>
          <p:nvPr>
            <p:ph type="title"/>
          </p:nvPr>
        </p:nvSpPr>
        <p:spPr>
          <a:xfrm>
            <a:off x="540001" y="324000"/>
            <a:ext cx="468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7" name="Text Placeholder 3">
            <a:extLst>
              <a:ext uri="{FF2B5EF4-FFF2-40B4-BE49-F238E27FC236}">
                <a16:creationId xmlns:a16="http://schemas.microsoft.com/office/drawing/2014/main" id="{2BFFF08D-2DDF-B34F-8124-86244CC1C83B}"/>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11" name="Text Placeholder 3">
            <a:extLst>
              <a:ext uri="{FF2B5EF4-FFF2-40B4-BE49-F238E27FC236}">
                <a16:creationId xmlns:a16="http://schemas.microsoft.com/office/drawing/2014/main" id="{D7DC12BC-A0C3-6341-8660-5DC74C037C19}"/>
              </a:ext>
            </a:extLst>
          </p:cNvPr>
          <p:cNvSpPr>
            <a:spLocks noGrp="1"/>
          </p:cNvSpPr>
          <p:nvPr>
            <p:ph type="body" sz="half" idx="11" hasCustomPrompt="1"/>
          </p:nvPr>
        </p:nvSpPr>
        <p:spPr>
          <a:xfrm>
            <a:off x="540000" y="1296000"/>
            <a:ext cx="4680000" cy="3420000"/>
          </a:xfrm>
          <a:prstGeom prst="rect">
            <a:avLst/>
          </a:prstGeom>
        </p:spPr>
        <p:txBody>
          <a:bodyPr>
            <a:normAutofit/>
          </a:bodyPr>
          <a:lstStyle>
            <a:lvl1pPr marL="0" indent="0">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155248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ong text / image(bot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3F21E6-2C7A-3F49-96AA-56B3EFBFE251}"/>
              </a:ext>
            </a:extLst>
          </p:cNvPr>
          <p:cNvSpPr>
            <a:spLocks noGrp="1"/>
          </p:cNvSpPr>
          <p:nvPr>
            <p:ph type="title" hasCustomPrompt="1"/>
          </p:nvPr>
        </p:nvSpPr>
        <p:spPr>
          <a:xfrm>
            <a:off x="540000" y="324000"/>
            <a:ext cx="4680000" cy="1080000"/>
          </a:xfrm>
          <a:prstGeom prst="rect">
            <a:avLst/>
          </a:prstGeom>
        </p:spPr>
        <p:txBody>
          <a:bodyPr anchor="t" anchorCtr="0">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a Long Master Title </a:t>
            </a:r>
          </a:p>
        </p:txBody>
      </p:sp>
      <p:sp>
        <p:nvSpPr>
          <p:cNvPr id="5" name="Text Placeholder 3">
            <a:extLst>
              <a:ext uri="{FF2B5EF4-FFF2-40B4-BE49-F238E27FC236}">
                <a16:creationId xmlns:a16="http://schemas.microsoft.com/office/drawing/2014/main" id="{6E44CE37-41F4-2845-85EE-4BA9F46FF531}"/>
              </a:ext>
            </a:extLst>
          </p:cNvPr>
          <p:cNvSpPr>
            <a:spLocks noGrp="1"/>
          </p:cNvSpPr>
          <p:nvPr>
            <p:ph type="body" sz="half" idx="11" hasCustomPrompt="1"/>
          </p:nvPr>
        </p:nvSpPr>
        <p:spPr>
          <a:xfrm>
            <a:off x="540000" y="1656000"/>
            <a:ext cx="4680000" cy="3060000"/>
          </a:xfrm>
          <a:prstGeom prst="rect">
            <a:avLst/>
          </a:prstGeom>
        </p:spPr>
        <p:txBody>
          <a:bodyPr>
            <a:normAutofit/>
          </a:bodyPr>
          <a:lstStyle>
            <a:lvl1pPr marL="0" indent="0">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7" name="Picture Placeholder 2">
            <a:extLst>
              <a:ext uri="{FF2B5EF4-FFF2-40B4-BE49-F238E27FC236}">
                <a16:creationId xmlns:a16="http://schemas.microsoft.com/office/drawing/2014/main" id="{53597B54-3479-864B-A159-7CE0249C25BF}"/>
              </a:ext>
            </a:extLst>
          </p:cNvPr>
          <p:cNvSpPr>
            <a:spLocks noGrp="1"/>
          </p:cNvSpPr>
          <p:nvPr>
            <p:ph type="pic" idx="1"/>
          </p:nvPr>
        </p:nvSpPr>
        <p:spPr>
          <a:xfrm>
            <a:off x="5486399" y="0"/>
            <a:ext cx="3657601" cy="5149850"/>
          </a:xfrm>
          <a:prstGeom prst="rect">
            <a:avLst/>
          </a:prstGeom>
        </p:spPr>
        <p:txBody>
          <a:bodyPr/>
          <a:lstStyle>
            <a:lvl1pPr marL="0" indent="0">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Tree>
    <p:extLst>
      <p:ext uri="{BB962C8B-B14F-4D97-AF65-F5344CB8AC3E}">
        <p14:creationId xmlns:p14="http://schemas.microsoft.com/office/powerpoint/2010/main" val="234778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xt / image(bot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BA7169-0331-5546-BCB0-D1F01E07421E}"/>
              </a:ext>
            </a:extLst>
          </p:cNvPr>
          <p:cNvSpPr>
            <a:spLocks noGrp="1"/>
          </p:cNvSpPr>
          <p:nvPr>
            <p:ph type="pic" sz="quarter" idx="12"/>
          </p:nvPr>
        </p:nvSpPr>
        <p:spPr>
          <a:xfrm>
            <a:off x="0" y="3025094"/>
            <a:ext cx="9144000" cy="2124756"/>
          </a:xfrm>
          <a:prstGeom prst="rect">
            <a:avLst/>
          </a:prstGeom>
        </p:spPr>
        <p:txBody>
          <a:bodyPr/>
          <a:lstStyle>
            <a:lvl1pPr>
              <a:defRPr>
                <a:solidFill>
                  <a:schemeClr val="tx1">
                    <a:lumMod val="75000"/>
                    <a:lumOff val="25000"/>
                  </a:schemeClr>
                </a:solidFill>
              </a:defRPr>
            </a:lvl1pPr>
          </a:lstStyle>
          <a:p>
            <a:endParaRPr lang="en-US"/>
          </a:p>
        </p:txBody>
      </p:sp>
      <p:sp>
        <p:nvSpPr>
          <p:cNvPr id="6" name="Title 3">
            <a:extLst>
              <a:ext uri="{FF2B5EF4-FFF2-40B4-BE49-F238E27FC236}">
                <a16:creationId xmlns:a16="http://schemas.microsoft.com/office/drawing/2014/main" id="{487905CA-FD14-FC4B-90D3-4A19923B4A86}"/>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7" name="Text Placeholder 3">
            <a:extLst>
              <a:ext uri="{FF2B5EF4-FFF2-40B4-BE49-F238E27FC236}">
                <a16:creationId xmlns:a16="http://schemas.microsoft.com/office/drawing/2014/main" id="{DAF3E3AF-C5C3-B54E-88B8-1BCA81C30352}"/>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
        <p:nvSpPr>
          <p:cNvPr id="8" name="Text Placeholder 3">
            <a:extLst>
              <a:ext uri="{FF2B5EF4-FFF2-40B4-BE49-F238E27FC236}">
                <a16:creationId xmlns:a16="http://schemas.microsoft.com/office/drawing/2014/main" id="{726C3A70-7C4F-9A46-AA21-52D0E703EE89}"/>
              </a:ext>
            </a:extLst>
          </p:cNvPr>
          <p:cNvSpPr>
            <a:spLocks noGrp="1"/>
          </p:cNvSpPr>
          <p:nvPr>
            <p:ph type="body" sz="half" idx="11" hasCustomPrompt="1"/>
          </p:nvPr>
        </p:nvSpPr>
        <p:spPr>
          <a:xfrm>
            <a:off x="540000" y="1296000"/>
            <a:ext cx="8100000" cy="1476000"/>
          </a:xfrm>
          <a:prstGeom prst="rect">
            <a:avLst/>
          </a:prstGeom>
        </p:spPr>
        <p:txBody>
          <a:bodyPr>
            <a:normAutofit/>
          </a:bodyPr>
          <a:lstStyle>
            <a:lvl1pPr marL="0" indent="0">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9055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ub category opening">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5A30DC-CD30-3048-AAA3-800AD66046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9144000" cy="5143500"/>
          </a:xfrm>
          <a:prstGeom prst="rect">
            <a:avLst/>
          </a:prstGeom>
        </p:spPr>
      </p:pic>
      <p:sp>
        <p:nvSpPr>
          <p:cNvPr id="5" name="object 10">
            <a:extLst>
              <a:ext uri="{FF2B5EF4-FFF2-40B4-BE49-F238E27FC236}">
                <a16:creationId xmlns:a16="http://schemas.microsoft.com/office/drawing/2014/main" id="{A1865B0B-848E-F448-81DF-B41EE46C6176}"/>
              </a:ext>
            </a:extLst>
          </p:cNvPr>
          <p:cNvSpPr txBox="1">
            <a:spLocks noGrp="1"/>
          </p:cNvSpPr>
          <p:nvPr>
            <p:ph type="title" hasCustomPrompt="1"/>
          </p:nvPr>
        </p:nvSpPr>
        <p:spPr>
          <a:xfrm>
            <a:off x="1872000" y="1674925"/>
            <a:ext cx="5400000" cy="1800000"/>
          </a:xfrm>
          <a:prstGeom prst="rect">
            <a:avLst/>
          </a:prstGeom>
        </p:spPr>
        <p:txBody>
          <a:bodyPr vert="horz" wrap="square" lIns="0" tIns="12700" rIns="0" bIns="0" rtlCol="0" anchor="ctr" anchorCtr="0">
            <a:noAutofit/>
          </a:bodyPr>
          <a:lstStyle/>
          <a:p>
            <a:pPr marL="12700">
              <a:lnSpc>
                <a:spcPct val="100000"/>
              </a:lnSpc>
              <a:spcBef>
                <a:spcPts val="100"/>
              </a:spcBef>
            </a:pPr>
            <a:r>
              <a:rPr lang="en-US" sz="4000">
                <a:solidFill>
                  <a:schemeClr val="bg1"/>
                </a:solidFill>
                <a:latin typeface="Arial" panose="020B0604020202020204" pitchFamily="34" charset="0"/>
                <a:ea typeface="Roboto" pitchFamily="2" charset="0"/>
                <a:cs typeface="Arial" panose="020B0604020202020204" pitchFamily="34" charset="0"/>
              </a:rPr>
              <a:t>Click Here to</a:t>
            </a:r>
            <a:br>
              <a:rPr lang="en-US" sz="4000">
                <a:solidFill>
                  <a:schemeClr val="bg1"/>
                </a:solidFill>
                <a:latin typeface="Arial" panose="020B0604020202020204" pitchFamily="34" charset="0"/>
                <a:ea typeface="Roboto" pitchFamily="2" charset="0"/>
                <a:cs typeface="Arial" panose="020B0604020202020204" pitchFamily="34" charset="0"/>
              </a:rPr>
            </a:br>
            <a:r>
              <a:rPr lang="en-US" sz="4000">
                <a:solidFill>
                  <a:schemeClr val="bg1"/>
                </a:solidFill>
                <a:latin typeface="Arial" panose="020B0604020202020204" pitchFamily="34" charset="0"/>
                <a:ea typeface="Roboto" pitchFamily="2" charset="0"/>
                <a:cs typeface="Arial" panose="020B0604020202020204" pitchFamily="34" charset="0"/>
              </a:rPr>
              <a:t>Add Title</a:t>
            </a:r>
          </a:p>
        </p:txBody>
      </p:sp>
    </p:spTree>
    <p:extLst>
      <p:ext uri="{BB962C8B-B14F-4D97-AF65-F5344CB8AC3E}">
        <p14:creationId xmlns:p14="http://schemas.microsoft.com/office/powerpoint/2010/main" val="3600127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oduct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576CAE4-F2D9-5348-B470-4543FD82C9B2}"/>
              </a:ext>
            </a:extLst>
          </p:cNvPr>
          <p:cNvSpPr>
            <a:spLocks noGrp="1"/>
          </p:cNvSpPr>
          <p:nvPr>
            <p:ph type="body" sz="half" idx="11" hasCustomPrompt="1"/>
          </p:nvPr>
        </p:nvSpPr>
        <p:spPr>
          <a:xfrm>
            <a:off x="4982081" y="1707951"/>
            <a:ext cx="3628519" cy="2467174"/>
          </a:xfrm>
          <a:prstGeom prst="rect">
            <a:avLst/>
          </a:prstGeom>
        </p:spPr>
        <p:txBody>
          <a:bodyPr>
            <a:normAutofit/>
          </a:bodyPr>
          <a:lstStyle>
            <a:lvl1pPr marL="0" indent="0">
              <a:lnSpc>
                <a:spcPct val="100000"/>
              </a:lnSpc>
              <a:spcBef>
                <a:spcPts val="0"/>
              </a:spcBef>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1</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2</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3</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4</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5</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6</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7</a:t>
            </a:r>
          </a:p>
        </p:txBody>
      </p:sp>
      <p:sp>
        <p:nvSpPr>
          <p:cNvPr id="12" name="Rectangle 11">
            <a:extLst>
              <a:ext uri="{FF2B5EF4-FFF2-40B4-BE49-F238E27FC236}">
                <a16:creationId xmlns:a16="http://schemas.microsoft.com/office/drawing/2014/main" id="{108DAED7-6A31-3F4C-80F0-3D3C44B8B75C}"/>
              </a:ext>
            </a:extLst>
          </p:cNvPr>
          <p:cNvSpPr/>
          <p:nvPr userDrawn="1"/>
        </p:nvSpPr>
        <p:spPr>
          <a:xfrm>
            <a:off x="0" y="0"/>
            <a:ext cx="4572000" cy="5149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B269E9FA-C26D-3B4E-B1C3-8541EADE28AC}"/>
              </a:ext>
            </a:extLst>
          </p:cNvPr>
          <p:cNvSpPr>
            <a:spLocks noGrp="1"/>
          </p:cNvSpPr>
          <p:nvPr>
            <p:ph type="title" hasCustomPrompt="1"/>
          </p:nvPr>
        </p:nvSpPr>
        <p:spPr>
          <a:xfrm>
            <a:off x="539998" y="324000"/>
            <a:ext cx="3420000" cy="1188000"/>
          </a:xfrm>
          <a:prstGeom prst="rect">
            <a:avLst/>
          </a:prstGeom>
        </p:spPr>
        <p:txBody>
          <a:bodyPr anchor="t" anchorCtr="0">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the Product name</a:t>
            </a:r>
          </a:p>
        </p:txBody>
      </p:sp>
      <p:sp>
        <p:nvSpPr>
          <p:cNvPr id="14" name="Text Placeholder 2">
            <a:extLst>
              <a:ext uri="{FF2B5EF4-FFF2-40B4-BE49-F238E27FC236}">
                <a16:creationId xmlns:a16="http://schemas.microsoft.com/office/drawing/2014/main" id="{52FE8EF3-BCDE-8042-9BA2-18774339C40D}"/>
              </a:ext>
            </a:extLst>
          </p:cNvPr>
          <p:cNvSpPr>
            <a:spLocks noGrp="1"/>
          </p:cNvSpPr>
          <p:nvPr>
            <p:ph type="body" sz="quarter" idx="12" hasCustomPrompt="1"/>
          </p:nvPr>
        </p:nvSpPr>
        <p:spPr>
          <a:xfrm>
            <a:off x="4982081" y="1293198"/>
            <a:ext cx="2104519" cy="338555"/>
          </a:xfrm>
          <a:prstGeom prst="rect">
            <a:avLst/>
          </a:prstGeom>
        </p:spPr>
        <p:txBody>
          <a:bodyPr anchor="ctr" anchorCtr="0"/>
          <a:lstStyle>
            <a:lvl1pPr marL="0" algn="l" defTabSz="914400" rtl="0" eaLnBrk="1" latinLnBrk="0" hangingPunct="1">
              <a:defRPr lang="en-US" sz="1600" b="1"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Product Number</a:t>
            </a:r>
          </a:p>
        </p:txBody>
      </p:sp>
      <p:sp>
        <p:nvSpPr>
          <p:cNvPr id="15" name="Picture Placeholder 2">
            <a:extLst>
              <a:ext uri="{FF2B5EF4-FFF2-40B4-BE49-F238E27FC236}">
                <a16:creationId xmlns:a16="http://schemas.microsoft.com/office/drawing/2014/main" id="{0F34BE46-3625-7D4E-87C5-87F538FBCD83}"/>
              </a:ext>
            </a:extLst>
          </p:cNvPr>
          <p:cNvSpPr>
            <a:spLocks noGrp="1"/>
          </p:cNvSpPr>
          <p:nvPr>
            <p:ph type="pic" sz="quarter" idx="13" hasCustomPrompt="1"/>
          </p:nvPr>
        </p:nvSpPr>
        <p:spPr>
          <a:xfrm>
            <a:off x="304800" y="1800000"/>
            <a:ext cx="4038600" cy="2968129"/>
          </a:xfrm>
          <a:prstGeom prst="rect">
            <a:avLst/>
          </a:prstGeom>
        </p:spPr>
        <p:txBody>
          <a:bodyPr/>
          <a:lstStyle>
            <a:lvl1pPr>
              <a:defRPr>
                <a:solidFill>
                  <a:schemeClr val="tx1">
                    <a:lumMod val="75000"/>
                    <a:lumOff val="25000"/>
                  </a:schemeClr>
                </a:solidFill>
              </a:defRPr>
            </a:lvl1pPr>
          </a:lstStyle>
          <a:p>
            <a:r>
              <a:rPr lang="en-US"/>
              <a:t>Product image</a:t>
            </a:r>
          </a:p>
        </p:txBody>
      </p:sp>
      <p:grpSp>
        <p:nvGrpSpPr>
          <p:cNvPr id="16" name="Group 15">
            <a:extLst>
              <a:ext uri="{FF2B5EF4-FFF2-40B4-BE49-F238E27FC236}">
                <a16:creationId xmlns:a16="http://schemas.microsoft.com/office/drawing/2014/main" id="{AA17C630-0DAE-9C4B-9EAF-62E4F0E8C37E}"/>
              </a:ext>
            </a:extLst>
          </p:cNvPr>
          <p:cNvGrpSpPr/>
          <p:nvPr userDrawn="1"/>
        </p:nvGrpSpPr>
        <p:grpSpPr>
          <a:xfrm>
            <a:off x="0" y="0"/>
            <a:ext cx="952616" cy="1462475"/>
            <a:chOff x="6634925" y="446221"/>
            <a:chExt cx="952616" cy="1462475"/>
          </a:xfrm>
        </p:grpSpPr>
        <p:sp>
          <p:nvSpPr>
            <p:cNvPr id="17" name="Right Triangle 16">
              <a:extLst>
                <a:ext uri="{FF2B5EF4-FFF2-40B4-BE49-F238E27FC236}">
                  <a16:creationId xmlns:a16="http://schemas.microsoft.com/office/drawing/2014/main" id="{91CDE9B9-31CF-AB43-A7C1-4AA8B0C046DF}"/>
                </a:ext>
              </a:extLst>
            </p:cNvPr>
            <p:cNvSpPr/>
            <p:nvPr/>
          </p:nvSpPr>
          <p:spPr>
            <a:xfrm rot="5400000">
              <a:off x="6635023" y="446221"/>
              <a:ext cx="952518" cy="952518"/>
            </a:xfrm>
            <a:prstGeom prst="rtTriangle">
              <a:avLst/>
            </a:prstGeom>
            <a:solidFill>
              <a:srgbClr val="008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324C1886-E461-3D4A-9C6D-4F6208EEB591}"/>
                </a:ext>
              </a:extLst>
            </p:cNvPr>
            <p:cNvSpPr/>
            <p:nvPr/>
          </p:nvSpPr>
          <p:spPr>
            <a:xfrm rot="5400000">
              <a:off x="6634926" y="1392269"/>
              <a:ext cx="516427" cy="516427"/>
            </a:xfrm>
            <a:prstGeom prst="rtTriangle">
              <a:avLst/>
            </a:prstGeom>
            <a:solidFill>
              <a:srgbClr val="0087A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243B3CD1-2858-D94A-998B-39151BB771F5}"/>
                </a:ext>
              </a:extLst>
            </p:cNvPr>
            <p:cNvSpPr/>
            <p:nvPr/>
          </p:nvSpPr>
          <p:spPr>
            <a:xfrm rot="16200000">
              <a:off x="6634925" y="876543"/>
              <a:ext cx="516427" cy="516427"/>
            </a:xfrm>
            <a:prstGeom prst="rtTriangle">
              <a:avLst/>
            </a:prstGeom>
            <a:solidFill>
              <a:srgbClr val="0087A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7372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roduct intro-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7C630-0DAE-9C4B-9EAF-62E4F0E8C37E}"/>
              </a:ext>
            </a:extLst>
          </p:cNvPr>
          <p:cNvGrpSpPr/>
          <p:nvPr userDrawn="1"/>
        </p:nvGrpSpPr>
        <p:grpSpPr>
          <a:xfrm>
            <a:off x="0" y="0"/>
            <a:ext cx="952616" cy="1462475"/>
            <a:chOff x="6634925" y="446221"/>
            <a:chExt cx="952616" cy="1462475"/>
          </a:xfrm>
        </p:grpSpPr>
        <p:sp>
          <p:nvSpPr>
            <p:cNvPr id="17" name="Right Triangle 16">
              <a:extLst>
                <a:ext uri="{FF2B5EF4-FFF2-40B4-BE49-F238E27FC236}">
                  <a16:creationId xmlns:a16="http://schemas.microsoft.com/office/drawing/2014/main" id="{91CDE9B9-31CF-AB43-A7C1-4AA8B0C046DF}"/>
                </a:ext>
              </a:extLst>
            </p:cNvPr>
            <p:cNvSpPr/>
            <p:nvPr/>
          </p:nvSpPr>
          <p:spPr>
            <a:xfrm rot="5400000">
              <a:off x="6635023" y="446221"/>
              <a:ext cx="952518" cy="952518"/>
            </a:xfrm>
            <a:prstGeom prst="rtTriangle">
              <a:avLst/>
            </a:prstGeom>
            <a:solidFill>
              <a:srgbClr val="008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324C1886-E461-3D4A-9C6D-4F6208EEB591}"/>
                </a:ext>
              </a:extLst>
            </p:cNvPr>
            <p:cNvSpPr/>
            <p:nvPr/>
          </p:nvSpPr>
          <p:spPr>
            <a:xfrm rot="5400000">
              <a:off x="6634926" y="1392269"/>
              <a:ext cx="516427" cy="516427"/>
            </a:xfrm>
            <a:prstGeom prst="rtTriangle">
              <a:avLst/>
            </a:prstGeom>
            <a:solidFill>
              <a:srgbClr val="0087A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243B3CD1-2858-D94A-998B-39151BB771F5}"/>
                </a:ext>
              </a:extLst>
            </p:cNvPr>
            <p:cNvSpPr/>
            <p:nvPr/>
          </p:nvSpPr>
          <p:spPr>
            <a:xfrm rot="16200000">
              <a:off x="6634925" y="876543"/>
              <a:ext cx="516427" cy="516427"/>
            </a:xfrm>
            <a:prstGeom prst="rtTriangle">
              <a:avLst/>
            </a:prstGeom>
            <a:solidFill>
              <a:srgbClr val="0087A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3">
            <a:extLst>
              <a:ext uri="{FF2B5EF4-FFF2-40B4-BE49-F238E27FC236}">
                <a16:creationId xmlns:a16="http://schemas.microsoft.com/office/drawing/2014/main" id="{B0857735-1A15-9A49-AA3A-83B811CD9B6C}"/>
              </a:ext>
            </a:extLst>
          </p:cNvPr>
          <p:cNvSpPr>
            <a:spLocks noGrp="1"/>
          </p:cNvSpPr>
          <p:nvPr>
            <p:ph type="body" sz="half" idx="11" hasCustomPrompt="1"/>
          </p:nvPr>
        </p:nvSpPr>
        <p:spPr>
          <a:xfrm>
            <a:off x="765976" y="1855811"/>
            <a:ext cx="3628519" cy="2467174"/>
          </a:xfrm>
          <a:prstGeom prst="rect">
            <a:avLst/>
          </a:prstGeom>
        </p:spPr>
        <p:txBody>
          <a:bodyPr>
            <a:normAutofit/>
          </a:bodyPr>
          <a:lstStyle>
            <a:lvl1pPr marL="0" indent="0">
              <a:lnSpc>
                <a:spcPct val="100000"/>
              </a:lnSpc>
              <a:spcBef>
                <a:spcPts val="0"/>
              </a:spcBef>
              <a:buNone/>
              <a:defRPr sz="1200">
                <a:solidFill>
                  <a:schemeClr val="tx1">
                    <a:lumMod val="75000"/>
                    <a:lumOff val="2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1</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2</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3</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4</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5</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6</a:t>
            </a:r>
          </a:p>
          <a:p>
            <a:pPr marL="180000" indent="-180000">
              <a:lnSpc>
                <a:spcPct val="130000"/>
              </a:lnSpc>
              <a:buFont typeface="Wingdings" pitchFamily="2" charset="2"/>
              <a:buChar char="§"/>
            </a:pPr>
            <a:r>
              <a:rPr lang="en-US" altLang="zh-TW" sz="1200">
                <a:solidFill>
                  <a:schemeClr val="tx1">
                    <a:lumMod val="65000"/>
                    <a:lumOff val="35000"/>
                  </a:schemeClr>
                </a:solidFill>
                <a:latin typeface="Arial" panose="020B0604020202020204" pitchFamily="34" charset="0"/>
                <a:cs typeface="Arial" panose="020B0604020202020204" pitchFamily="34" charset="0"/>
              </a:rPr>
              <a:t>Feature 7</a:t>
            </a:r>
          </a:p>
        </p:txBody>
      </p:sp>
      <p:sp>
        <p:nvSpPr>
          <p:cNvPr id="12" name="Text Placeholder 2">
            <a:extLst>
              <a:ext uri="{FF2B5EF4-FFF2-40B4-BE49-F238E27FC236}">
                <a16:creationId xmlns:a16="http://schemas.microsoft.com/office/drawing/2014/main" id="{5474B723-A6D5-E147-9A49-B87E911C184B}"/>
              </a:ext>
            </a:extLst>
          </p:cNvPr>
          <p:cNvSpPr>
            <a:spLocks noGrp="1"/>
          </p:cNvSpPr>
          <p:nvPr>
            <p:ph type="body" sz="quarter" idx="12" hasCustomPrompt="1"/>
          </p:nvPr>
        </p:nvSpPr>
        <p:spPr>
          <a:xfrm>
            <a:off x="765976" y="1441058"/>
            <a:ext cx="2104519" cy="338555"/>
          </a:xfrm>
          <a:prstGeom prst="rect">
            <a:avLst/>
          </a:prstGeom>
        </p:spPr>
        <p:txBody>
          <a:bodyPr anchor="ctr" anchorCtr="0"/>
          <a:lstStyle>
            <a:lvl1pPr marL="0" algn="l" defTabSz="914400" rtl="0" eaLnBrk="1" latinLnBrk="0" hangingPunct="1">
              <a:defRPr lang="en-US" sz="1600" b="1"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a:t>Product Number</a:t>
            </a:r>
          </a:p>
        </p:txBody>
      </p:sp>
      <p:sp>
        <p:nvSpPr>
          <p:cNvPr id="14" name="Picture Placeholder 2">
            <a:extLst>
              <a:ext uri="{FF2B5EF4-FFF2-40B4-BE49-F238E27FC236}">
                <a16:creationId xmlns:a16="http://schemas.microsoft.com/office/drawing/2014/main" id="{C4531344-F5DC-2646-BC7D-A1C1527BA955}"/>
              </a:ext>
            </a:extLst>
          </p:cNvPr>
          <p:cNvSpPr>
            <a:spLocks noGrp="1"/>
          </p:cNvSpPr>
          <p:nvPr>
            <p:ph type="pic" sz="quarter" idx="13" hasCustomPrompt="1"/>
          </p:nvPr>
        </p:nvSpPr>
        <p:spPr>
          <a:xfrm>
            <a:off x="4572000" y="1210553"/>
            <a:ext cx="4170821" cy="3339127"/>
          </a:xfrm>
          <a:prstGeom prst="rect">
            <a:avLst/>
          </a:prstGeom>
        </p:spPr>
        <p:txBody>
          <a:bodyPr/>
          <a:lstStyle>
            <a:lvl1pPr>
              <a:defRPr>
                <a:solidFill>
                  <a:schemeClr val="tx1">
                    <a:lumMod val="75000"/>
                    <a:lumOff val="25000"/>
                  </a:schemeClr>
                </a:solidFill>
              </a:defRPr>
            </a:lvl1pPr>
          </a:lstStyle>
          <a:p>
            <a:r>
              <a:rPr lang="en-US"/>
              <a:t>Product image</a:t>
            </a:r>
          </a:p>
        </p:txBody>
      </p:sp>
      <p:sp>
        <p:nvSpPr>
          <p:cNvPr id="15" name="Title 3">
            <a:extLst>
              <a:ext uri="{FF2B5EF4-FFF2-40B4-BE49-F238E27FC236}">
                <a16:creationId xmlns:a16="http://schemas.microsoft.com/office/drawing/2014/main" id="{76A19D3F-729C-EA4D-B9DD-6D4B15EA15BC}"/>
              </a:ext>
            </a:extLst>
          </p:cNvPr>
          <p:cNvSpPr>
            <a:spLocks noGrp="1"/>
          </p:cNvSpPr>
          <p:nvPr>
            <p:ph type="title" hasCustomPrompt="1"/>
          </p:nvPr>
        </p:nvSpPr>
        <p:spPr>
          <a:xfrm>
            <a:off x="540000" y="324000"/>
            <a:ext cx="6120000" cy="1080000"/>
          </a:xfrm>
          <a:prstGeom prst="rect">
            <a:avLst/>
          </a:prstGeom>
        </p:spPr>
        <p:txBody>
          <a:bodyPr anchor="t" anchorCtr="0">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the Product name</a:t>
            </a:r>
          </a:p>
        </p:txBody>
      </p:sp>
    </p:spTree>
    <p:extLst>
      <p:ext uri="{BB962C8B-B14F-4D97-AF65-F5344CB8AC3E}">
        <p14:creationId xmlns:p14="http://schemas.microsoft.com/office/powerpoint/2010/main" val="256162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4E867D-AF1F-AE41-9057-62CB14695A6D}"/>
              </a:ext>
            </a:extLst>
          </p:cNvPr>
          <p:cNvSpPr/>
          <p:nvPr userDrawn="1"/>
        </p:nvSpPr>
        <p:spPr>
          <a:xfrm>
            <a:off x="1066800" y="2610973"/>
            <a:ext cx="8077200" cy="1411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FAE86B48-6929-7A43-B925-4CDA89240EE1}"/>
              </a:ext>
            </a:extLst>
          </p:cNvPr>
          <p:cNvSpPr>
            <a:spLocks noGrp="1"/>
          </p:cNvSpPr>
          <p:nvPr>
            <p:ph type="pic" sz="quarter" idx="11"/>
          </p:nvPr>
        </p:nvSpPr>
        <p:spPr>
          <a:xfrm>
            <a:off x="533400" y="1660525"/>
            <a:ext cx="1800000" cy="2520000"/>
          </a:xfrm>
          <a:prstGeom prst="rect">
            <a:avLst/>
          </a:prstGeom>
        </p:spPr>
        <p:txBody>
          <a:bodyPr/>
          <a:lstStyle>
            <a:lvl1pPr>
              <a:defRPr>
                <a:solidFill>
                  <a:schemeClr val="tx1">
                    <a:lumMod val="75000"/>
                    <a:lumOff val="25000"/>
                  </a:schemeClr>
                </a:solidFill>
              </a:defRPr>
            </a:lvl1pPr>
          </a:lstStyle>
          <a:p>
            <a:endParaRPr lang="en-US"/>
          </a:p>
        </p:txBody>
      </p:sp>
      <p:sp>
        <p:nvSpPr>
          <p:cNvPr id="18" name="Picture Placeholder 16">
            <a:extLst>
              <a:ext uri="{FF2B5EF4-FFF2-40B4-BE49-F238E27FC236}">
                <a16:creationId xmlns:a16="http://schemas.microsoft.com/office/drawing/2014/main" id="{730C1C4B-FBD4-E642-B9C3-DF5CBC6A5F4E}"/>
              </a:ext>
            </a:extLst>
          </p:cNvPr>
          <p:cNvSpPr>
            <a:spLocks noGrp="1"/>
          </p:cNvSpPr>
          <p:nvPr>
            <p:ph type="pic" sz="quarter" idx="12"/>
          </p:nvPr>
        </p:nvSpPr>
        <p:spPr>
          <a:xfrm>
            <a:off x="4749752" y="1660525"/>
            <a:ext cx="1800000" cy="2520000"/>
          </a:xfrm>
          <a:prstGeom prst="rect">
            <a:avLst/>
          </a:prstGeom>
        </p:spPr>
        <p:txBody>
          <a:bodyPr/>
          <a:lstStyle>
            <a:lvl1pPr>
              <a:defRPr>
                <a:solidFill>
                  <a:schemeClr val="tx1">
                    <a:lumMod val="75000"/>
                    <a:lumOff val="25000"/>
                  </a:schemeClr>
                </a:solidFill>
              </a:defRPr>
            </a:lvl1pPr>
          </a:lstStyle>
          <a:p>
            <a:endParaRPr lang="en-US"/>
          </a:p>
        </p:txBody>
      </p:sp>
      <p:sp>
        <p:nvSpPr>
          <p:cNvPr id="23" name="Text Placeholder 22">
            <a:extLst>
              <a:ext uri="{FF2B5EF4-FFF2-40B4-BE49-F238E27FC236}">
                <a16:creationId xmlns:a16="http://schemas.microsoft.com/office/drawing/2014/main" id="{E884948D-7853-2641-AAB5-776A50E308CC}"/>
              </a:ext>
            </a:extLst>
          </p:cNvPr>
          <p:cNvSpPr>
            <a:spLocks noGrp="1"/>
          </p:cNvSpPr>
          <p:nvPr>
            <p:ph type="body" sz="quarter" idx="13" hasCustomPrompt="1"/>
          </p:nvPr>
        </p:nvSpPr>
        <p:spPr>
          <a:xfrm>
            <a:off x="6599817" y="1846262"/>
            <a:ext cx="2019300" cy="728663"/>
          </a:xfrm>
          <a:prstGeom prst="rect">
            <a:avLst/>
          </a:prstGeom>
        </p:spPr>
        <p:txBody>
          <a:bodyPr anchor="b" anchorCtr="0"/>
          <a:lstStyle>
            <a:lvl1pPr>
              <a:defRPr lang="en-US" sz="2400" b="1" i="0" kern="1200" dirty="0" smtClean="0">
                <a:solidFill>
                  <a:srgbClr val="0087A8"/>
                </a:solidFill>
                <a:latin typeface="Arial" panose="020B0604020202020204" pitchFamily="34" charset="0"/>
                <a:ea typeface="+mj-ea"/>
                <a:cs typeface="Arial" panose="020B0604020202020204" pitchFamily="34" charset="0"/>
              </a:defRPr>
            </a:lvl1pPr>
          </a:lstStyle>
          <a:p>
            <a:pPr marL="0" lvl="0" algn="l" defTabSz="914331" rtl="0" eaLnBrk="1" latinLnBrk="0" hangingPunct="1">
              <a:defRPr/>
            </a:pPr>
            <a:r>
              <a:rPr lang="en-US"/>
              <a:t>Click to edit Text Styles</a:t>
            </a:r>
          </a:p>
        </p:txBody>
      </p:sp>
      <p:sp>
        <p:nvSpPr>
          <p:cNvPr id="24" name="Text Placeholder 22">
            <a:extLst>
              <a:ext uri="{FF2B5EF4-FFF2-40B4-BE49-F238E27FC236}">
                <a16:creationId xmlns:a16="http://schemas.microsoft.com/office/drawing/2014/main" id="{A8171B2B-94AA-5549-B14E-5AB633AC02E1}"/>
              </a:ext>
            </a:extLst>
          </p:cNvPr>
          <p:cNvSpPr>
            <a:spLocks noGrp="1"/>
          </p:cNvSpPr>
          <p:nvPr>
            <p:ph type="body" sz="quarter" idx="14" hasCustomPrompt="1"/>
          </p:nvPr>
        </p:nvSpPr>
        <p:spPr>
          <a:xfrm>
            <a:off x="2394463" y="1846262"/>
            <a:ext cx="2019300" cy="728663"/>
          </a:xfrm>
          <a:prstGeom prst="rect">
            <a:avLst/>
          </a:prstGeom>
        </p:spPr>
        <p:txBody>
          <a:bodyPr anchor="b" anchorCtr="0"/>
          <a:lstStyle>
            <a:lvl1pPr>
              <a:defRPr lang="en-US" sz="2400" b="1" i="0" kern="1200" dirty="0" smtClean="0">
                <a:solidFill>
                  <a:srgbClr val="0087A8"/>
                </a:solidFill>
                <a:latin typeface="Arial" panose="020B0604020202020204" pitchFamily="34" charset="0"/>
                <a:ea typeface="+mj-ea"/>
                <a:cs typeface="Arial" panose="020B0604020202020204" pitchFamily="34" charset="0"/>
              </a:defRPr>
            </a:lvl1pPr>
          </a:lstStyle>
          <a:p>
            <a:pPr marL="0" lvl="0" algn="l" defTabSz="914331" rtl="0" eaLnBrk="1" latinLnBrk="0" hangingPunct="1">
              <a:defRPr/>
            </a:pPr>
            <a:r>
              <a:rPr lang="en-US"/>
              <a:t>Click to edit Text Styles</a:t>
            </a:r>
          </a:p>
        </p:txBody>
      </p:sp>
      <p:sp>
        <p:nvSpPr>
          <p:cNvPr id="25" name="Text Placeholder 18">
            <a:extLst>
              <a:ext uri="{FF2B5EF4-FFF2-40B4-BE49-F238E27FC236}">
                <a16:creationId xmlns:a16="http://schemas.microsoft.com/office/drawing/2014/main" id="{A5D7C3EB-6C98-9E49-9A74-71BC54025A1B}"/>
              </a:ext>
            </a:extLst>
          </p:cNvPr>
          <p:cNvSpPr>
            <a:spLocks noGrp="1"/>
          </p:cNvSpPr>
          <p:nvPr>
            <p:ph type="body" sz="quarter" idx="15" hasCustomPrompt="1"/>
          </p:nvPr>
        </p:nvSpPr>
        <p:spPr>
          <a:xfrm>
            <a:off x="2394463" y="2669150"/>
            <a:ext cx="2010783" cy="1886976"/>
          </a:xfrm>
          <a:prstGeom prst="rect">
            <a:avLst/>
          </a:prstGeom>
        </p:spPr>
        <p:txBody>
          <a:bodyPr/>
          <a:lstStyle>
            <a:lvl1pPr>
              <a:lnSpc>
                <a:spcPct val="100000"/>
              </a:lnSpc>
              <a:defRPr sz="1200">
                <a:solidFill>
                  <a:schemeClr val="tx1">
                    <a:lumMod val="65000"/>
                    <a:lumOff val="35000"/>
                  </a:schemeClr>
                </a:solidFill>
              </a:defRPr>
            </a:lvl1pPr>
          </a:lstStyle>
          <a:p>
            <a:pPr lvl="0"/>
            <a:r>
              <a:rPr lang="en-US"/>
              <a:t>Click here to edit content. Use this dummy text generator to create placeholder text for your project. Use this dummy text generator to create placeholder text for your project.</a:t>
            </a:r>
          </a:p>
        </p:txBody>
      </p:sp>
      <p:sp>
        <p:nvSpPr>
          <p:cNvPr id="26" name="Text Placeholder 18">
            <a:extLst>
              <a:ext uri="{FF2B5EF4-FFF2-40B4-BE49-F238E27FC236}">
                <a16:creationId xmlns:a16="http://schemas.microsoft.com/office/drawing/2014/main" id="{D0C60503-46D0-284C-ACB1-D99A65615EDE}"/>
              </a:ext>
            </a:extLst>
          </p:cNvPr>
          <p:cNvSpPr>
            <a:spLocks noGrp="1"/>
          </p:cNvSpPr>
          <p:nvPr>
            <p:ph type="body" sz="quarter" idx="16" hasCustomPrompt="1"/>
          </p:nvPr>
        </p:nvSpPr>
        <p:spPr>
          <a:xfrm>
            <a:off x="6599817" y="2667985"/>
            <a:ext cx="2010783" cy="1886976"/>
          </a:xfrm>
          <a:prstGeom prst="rect">
            <a:avLst/>
          </a:prstGeom>
        </p:spPr>
        <p:txBody>
          <a:bodyPr/>
          <a:lstStyle>
            <a:lvl1pPr>
              <a:lnSpc>
                <a:spcPct val="100000"/>
              </a:lnSpc>
              <a:defRPr sz="1200">
                <a:solidFill>
                  <a:schemeClr val="tx1">
                    <a:lumMod val="65000"/>
                    <a:lumOff val="35000"/>
                  </a:schemeClr>
                </a:solidFill>
              </a:defRPr>
            </a:lvl1pPr>
          </a:lstStyle>
          <a:p>
            <a:pPr lvl="0"/>
            <a:r>
              <a:rPr lang="en-US"/>
              <a:t>Click here to edit content. Use this dummy text generator to create placeholder text for your project.</a:t>
            </a:r>
          </a:p>
        </p:txBody>
      </p:sp>
      <p:sp>
        <p:nvSpPr>
          <p:cNvPr id="11" name="Title 3">
            <a:extLst>
              <a:ext uri="{FF2B5EF4-FFF2-40B4-BE49-F238E27FC236}">
                <a16:creationId xmlns:a16="http://schemas.microsoft.com/office/drawing/2014/main" id="{9232B57A-BCB8-124B-BAD3-6C3F72A8001B}"/>
              </a:ext>
            </a:extLst>
          </p:cNvPr>
          <p:cNvSpPr>
            <a:spLocks noGrp="1"/>
          </p:cNvSpPr>
          <p:nvPr>
            <p:ph type="title"/>
          </p:nvPr>
        </p:nvSpPr>
        <p:spPr>
          <a:xfrm>
            <a:off x="540000" y="324000"/>
            <a:ext cx="8100000" cy="612000"/>
          </a:xfrm>
          <a:prstGeom prst="rect">
            <a:avLst/>
          </a:prstGeom>
        </p:spPr>
        <p:txBody>
          <a:bodyPr>
            <a:normAutofit/>
          </a:bodyPr>
          <a:lstStyle>
            <a:lvl1pPr>
              <a:lnSpc>
                <a:spcPct val="100000"/>
              </a:lnSpc>
              <a:defRPr sz="3000" b="1" i="0">
                <a:solidFill>
                  <a:srgbClr val="0087A8"/>
                </a:solidFill>
                <a:latin typeface="Arial" panose="020B0604020202020204" pitchFamily="34" charset="0"/>
                <a:cs typeface="Arial" panose="020B0604020202020204" pitchFamily="34" charset="0"/>
              </a:defRPr>
            </a:lvl1pPr>
          </a:lstStyle>
          <a:p>
            <a:r>
              <a:rPr lang="en-US"/>
              <a:t>Click to edit Master title</a:t>
            </a:r>
          </a:p>
        </p:txBody>
      </p:sp>
      <p:sp>
        <p:nvSpPr>
          <p:cNvPr id="12" name="Text Placeholder 3">
            <a:extLst>
              <a:ext uri="{FF2B5EF4-FFF2-40B4-BE49-F238E27FC236}">
                <a16:creationId xmlns:a16="http://schemas.microsoft.com/office/drawing/2014/main" id="{4EBD13D8-5B41-0F4A-AF1B-16726251C2E9}"/>
              </a:ext>
            </a:extLst>
          </p:cNvPr>
          <p:cNvSpPr>
            <a:spLocks noGrp="1"/>
          </p:cNvSpPr>
          <p:nvPr>
            <p:ph type="body" sz="half" idx="10" hasCustomPrompt="1"/>
          </p:nvPr>
        </p:nvSpPr>
        <p:spPr>
          <a:xfrm>
            <a:off x="539998" y="864000"/>
            <a:ext cx="3240000" cy="304800"/>
          </a:xfrm>
          <a:prstGeom prst="rect">
            <a:avLst/>
          </a:prstGeom>
        </p:spPr>
        <p:txBody>
          <a:bodyPr>
            <a:normAutofit/>
          </a:bodyPr>
          <a:lstStyle>
            <a:lvl1pPr marL="0" indent="0">
              <a:buNone/>
              <a:defRPr sz="1600">
                <a:solidFill>
                  <a:srgbClr val="0087A8">
                    <a:alpha val="70000"/>
                  </a:srgb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text</a:t>
            </a:r>
          </a:p>
        </p:txBody>
      </p:sp>
    </p:spTree>
    <p:extLst>
      <p:ext uri="{BB962C8B-B14F-4D97-AF65-F5344CB8AC3E}">
        <p14:creationId xmlns:p14="http://schemas.microsoft.com/office/powerpoint/2010/main" val="1455880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7FB741-3DC6-F34A-A36E-17CB7EFDF5A7}"/>
              </a:ext>
            </a:extLst>
          </p:cNvPr>
          <p:cNvGrpSpPr/>
          <p:nvPr userDrawn="1"/>
        </p:nvGrpSpPr>
        <p:grpSpPr>
          <a:xfrm>
            <a:off x="0" y="-3177"/>
            <a:ext cx="2669927" cy="5149852"/>
            <a:chOff x="6634925" y="446221"/>
            <a:chExt cx="952616" cy="1837440"/>
          </a:xfrm>
          <a:noFill/>
        </p:grpSpPr>
        <p:sp>
          <p:nvSpPr>
            <p:cNvPr id="8" name="Right Triangle 7">
              <a:extLst>
                <a:ext uri="{FF2B5EF4-FFF2-40B4-BE49-F238E27FC236}">
                  <a16:creationId xmlns:a16="http://schemas.microsoft.com/office/drawing/2014/main" id="{72CEC9D0-5241-264E-921B-A0F931CE7CC9}"/>
                </a:ext>
              </a:extLst>
            </p:cNvPr>
            <p:cNvSpPr/>
            <p:nvPr/>
          </p:nvSpPr>
          <p:spPr>
            <a:xfrm rot="5400000">
              <a:off x="6635023" y="446221"/>
              <a:ext cx="952518" cy="952518"/>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99DAC9C2-5BC7-6340-B2D6-2946CD0577D4}"/>
                </a:ext>
              </a:extLst>
            </p:cNvPr>
            <p:cNvSpPr/>
            <p:nvPr/>
          </p:nvSpPr>
          <p:spPr>
            <a:xfrm rot="5400000">
              <a:off x="6634926" y="1767234"/>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E1F13DA7-13D0-BE48-888C-A74A3E524DDE}"/>
                </a:ext>
              </a:extLst>
            </p:cNvPr>
            <p:cNvSpPr/>
            <p:nvPr/>
          </p:nvSpPr>
          <p:spPr>
            <a:xfrm rot="16200000">
              <a:off x="6634925" y="1106728"/>
              <a:ext cx="516427" cy="516427"/>
            </a:xfrm>
            <a:prstGeom prst="rtTriangl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close up of a logo&#10;&#10;Description automatically generated">
            <a:extLst>
              <a:ext uri="{FF2B5EF4-FFF2-40B4-BE49-F238E27FC236}">
                <a16:creationId xmlns:a16="http://schemas.microsoft.com/office/drawing/2014/main" id="{23F14093-A96A-8C42-B369-2861785270C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3175"/>
            <a:ext cx="9144000" cy="5143500"/>
          </a:xfrm>
          <a:prstGeom prst="rect">
            <a:avLst/>
          </a:prstGeom>
        </p:spPr>
      </p:pic>
    </p:spTree>
    <p:extLst>
      <p:ext uri="{BB962C8B-B14F-4D97-AF65-F5344CB8AC3E}">
        <p14:creationId xmlns:p14="http://schemas.microsoft.com/office/powerpoint/2010/main" val="2584639984"/>
      </p:ext>
    </p:extLst>
  </p:cSld>
  <p:clrMap bg1="lt1" tx1="dk1" bg2="lt2" tx2="dk2" accent1="accent1" accent2="accent2" accent3="accent3" accent4="accent4" accent5="accent5" accent6="accent6" hlink="hlink" folHlink="folHlink"/>
  <p:sldLayoutIdLst>
    <p:sldLayoutId id="2147483673" r:id="rId1"/>
    <p:sldLayoutId id="2147483727" r:id="rId2"/>
    <p:sldLayoutId id="2147483680" r:id="rId3"/>
    <p:sldLayoutId id="2147483728" r:id="rId4"/>
    <p:sldLayoutId id="2147483731" r:id="rId5"/>
    <p:sldLayoutId id="2147483729" r:id="rId6"/>
    <p:sldLayoutId id="2147483741" r:id="rId7"/>
    <p:sldLayoutId id="2147483748" r:id="rId8"/>
    <p:sldLayoutId id="2147483730" r:id="rId9"/>
    <p:sldLayoutId id="2147483747" r:id="rId10"/>
    <p:sldLayoutId id="2147483726" r:id="rId11"/>
    <p:sldLayoutId id="2147483740" r:id="rId12"/>
    <p:sldLayoutId id="2147483745" r:id="rId13"/>
  </p:sldLayoutIdLst>
  <p:txStyles>
    <p:titleStyle>
      <a:lvl1pPr algn="l" defTabSz="6858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90000"/>
        </a:lnSpc>
        <a:spcBef>
          <a:spcPts val="750"/>
        </a:spcBef>
        <a:buFontTx/>
        <a:buNone/>
        <a:defRPr sz="1600" b="0" i="0" kern="1200">
          <a:solidFill>
            <a:schemeClr val="bg1"/>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6B2D6C-584F-A442-BF31-8431A195A2E9}"/>
              </a:ext>
            </a:extLst>
          </p:cNvPr>
          <p:cNvSpPr>
            <a:spLocks noGrp="1"/>
          </p:cNvSpPr>
          <p:nvPr>
            <p:ph type="title"/>
          </p:nvPr>
        </p:nvSpPr>
        <p:spPr>
          <a:xfrm>
            <a:off x="1620000" y="1440000"/>
            <a:ext cx="6227229" cy="1980000"/>
          </a:xfrm>
        </p:spPr>
        <p:txBody>
          <a:bodyPr>
            <a:normAutofit fontScale="90000"/>
          </a:bodyPr>
          <a:lstStyle/>
          <a:p>
            <a:r>
              <a:rPr lang="en-US" dirty="0">
                <a:latin typeface="Arial"/>
                <a:cs typeface="Arial"/>
              </a:rPr>
              <a:t>D-Link</a:t>
            </a:r>
            <a:br>
              <a:rPr lang="en-US" dirty="0"/>
            </a:br>
            <a:r>
              <a:rPr lang="en-US" dirty="0" err="1">
                <a:latin typeface="Arial"/>
                <a:cs typeface="Arial"/>
              </a:rPr>
              <a:t>Authentification</a:t>
            </a:r>
            <a:r>
              <a:rPr lang="en-US" dirty="0">
                <a:latin typeface="Arial"/>
                <a:cs typeface="Arial"/>
              </a:rPr>
              <a:t> 802.1X</a:t>
            </a:r>
            <a:br>
              <a:rPr lang="en-US" dirty="0"/>
            </a:br>
            <a:r>
              <a:rPr lang="en-US" dirty="0">
                <a:latin typeface="Arial"/>
                <a:cs typeface="Arial"/>
              </a:rPr>
              <a:t>et RADIUS</a:t>
            </a:r>
          </a:p>
        </p:txBody>
      </p:sp>
      <p:sp>
        <p:nvSpPr>
          <p:cNvPr id="8" name="Text Placeholder 7">
            <a:extLst>
              <a:ext uri="{FF2B5EF4-FFF2-40B4-BE49-F238E27FC236}">
                <a16:creationId xmlns:a16="http://schemas.microsoft.com/office/drawing/2014/main" id="{AE40CE7B-085A-944B-985B-75C890242A3A}"/>
              </a:ext>
            </a:extLst>
          </p:cNvPr>
          <p:cNvSpPr>
            <a:spLocks noGrp="1"/>
          </p:cNvSpPr>
          <p:nvPr>
            <p:ph type="body" sz="quarter" idx="10"/>
          </p:nvPr>
        </p:nvSpPr>
        <p:spPr/>
        <p:txBody>
          <a:bodyPr lIns="91440" tIns="45720" rIns="91440" bIns="45720" anchor="t"/>
          <a:lstStyle/>
          <a:p>
            <a:r>
              <a:rPr lang="en-US">
                <a:latin typeface="Arial"/>
                <a:cs typeface="Arial"/>
              </a:rPr>
              <a:t>07/03/24</a:t>
            </a:r>
            <a:endParaRPr lang="en-US"/>
          </a:p>
        </p:txBody>
      </p:sp>
    </p:spTree>
    <p:extLst>
      <p:ext uri="{BB962C8B-B14F-4D97-AF65-F5344CB8AC3E}">
        <p14:creationId xmlns:p14="http://schemas.microsoft.com/office/powerpoint/2010/main" val="3079366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1AEF659E-167B-4BC5-8B35-965F328F9A9F}"/>
              </a:ext>
            </a:extLst>
          </p:cNvPr>
          <p:cNvSpPr txBox="1">
            <a:spLocks/>
          </p:cNvSpPr>
          <p:nvPr/>
        </p:nvSpPr>
        <p:spPr>
          <a:xfrm>
            <a:off x="692400" y="136525"/>
            <a:ext cx="8527800" cy="650725"/>
          </a:xfrm>
          <a:prstGeom prst="rect">
            <a:avLst/>
          </a:prstGeom>
        </p:spPr>
        <p:txBody>
          <a:bodyPr lIns="91440" tIns="45720" rIns="91440" bIns="45720"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latin typeface="Arial"/>
                <a:cs typeface="Arial"/>
              </a:rPr>
              <a:t>Configuration des clients « Utilisateur Dynamique»</a:t>
            </a:r>
            <a:endParaRPr lang="fr-FR" sz="2000" dirty="0">
              <a:latin typeface="Arial"/>
              <a:cs typeface="Arial"/>
            </a:endParaRPr>
          </a:p>
        </p:txBody>
      </p:sp>
      <p:sp>
        <p:nvSpPr>
          <p:cNvPr id="8" name="Espace réservé du texte 2">
            <a:extLst>
              <a:ext uri="{FF2B5EF4-FFF2-40B4-BE49-F238E27FC236}">
                <a16:creationId xmlns:a16="http://schemas.microsoft.com/office/drawing/2014/main" id="{A2AFCB27-F472-42F0-A857-2258A5EE7700}"/>
              </a:ext>
            </a:extLst>
          </p:cNvPr>
          <p:cNvSpPr txBox="1">
            <a:spLocks/>
          </p:cNvSpPr>
          <p:nvPr/>
        </p:nvSpPr>
        <p:spPr>
          <a:xfrm>
            <a:off x="918376" y="525312"/>
            <a:ext cx="7462837" cy="338138"/>
          </a:xfrm>
          <a:prstGeom prst="rect">
            <a:avLst/>
          </a:prstGeom>
        </p:spPr>
        <p:txBody>
          <a:bodyPr lIns="91440" tIns="45720" rIns="91440" bIns="45720"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solidFill>
                  <a:srgbClr val="49A8D7"/>
                </a:solidFill>
                <a:latin typeface="Arial"/>
                <a:cs typeface="Arial"/>
              </a:rPr>
              <a:t>Paramétrage de l’authentification 802.1X  </a:t>
            </a:r>
            <a:endParaRPr lang="fr-FR">
              <a:solidFill>
                <a:srgbClr val="49A8D7"/>
              </a:solidFill>
            </a:endParaRPr>
          </a:p>
        </p:txBody>
      </p:sp>
      <p:pic>
        <p:nvPicPr>
          <p:cNvPr id="4" name="Image 3">
            <a:extLst>
              <a:ext uri="{FF2B5EF4-FFF2-40B4-BE49-F238E27FC236}">
                <a16:creationId xmlns:a16="http://schemas.microsoft.com/office/drawing/2014/main" id="{CFBD113A-248F-A381-1E0E-305F0A6DF32A}"/>
              </a:ext>
            </a:extLst>
          </p:cNvPr>
          <p:cNvPicPr>
            <a:picLocks noChangeAspect="1"/>
          </p:cNvPicPr>
          <p:nvPr/>
        </p:nvPicPr>
        <p:blipFill>
          <a:blip r:embed="rId2"/>
          <a:stretch>
            <a:fillRect/>
          </a:stretch>
        </p:blipFill>
        <p:spPr>
          <a:xfrm>
            <a:off x="3975876" y="956580"/>
            <a:ext cx="4400012" cy="3184009"/>
          </a:xfrm>
          <a:prstGeom prst="rect">
            <a:avLst/>
          </a:prstGeom>
        </p:spPr>
      </p:pic>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369127" y="3765464"/>
            <a:ext cx="8195010" cy="1234145"/>
          </a:xfrm>
        </p:spPr>
        <p:txBody>
          <a:bodyPr lIns="91440" tIns="45720" rIns="91440" bIns="45720" anchor="t">
            <a:normAutofit/>
          </a:bodyPr>
          <a:lstStyle/>
          <a:p>
            <a:r>
              <a:rPr lang="fr-FR" dirty="0">
                <a:latin typeface="Arial"/>
                <a:cs typeface="Arial"/>
              </a:rPr>
              <a:t>Dans le cas où le poste client est utilisé part plusieurs utilisateurs, ou si l'on veut qu'à</a:t>
            </a:r>
            <a:br>
              <a:rPr lang="fr-FR" dirty="0">
                <a:latin typeface="Arial"/>
                <a:cs typeface="Arial"/>
              </a:rPr>
            </a:br>
            <a:r>
              <a:rPr lang="fr-FR" dirty="0">
                <a:latin typeface="Arial"/>
                <a:cs typeface="Arial"/>
              </a:rPr>
              <a:t> chaque démarrage une demande d'authentification soit faite il faut décocher</a:t>
            </a:r>
            <a:endParaRPr lang="fr-FR" dirty="0"/>
          </a:p>
          <a:p>
            <a:r>
              <a:rPr lang="fr-FR" dirty="0">
                <a:solidFill>
                  <a:srgbClr val="00B050"/>
                </a:solidFill>
                <a:latin typeface="Arial"/>
                <a:cs typeface="Arial"/>
              </a:rPr>
              <a:t>Mémoriser mes informations d'indentification </a:t>
            </a:r>
            <a:endParaRPr lang="fr-FR" dirty="0"/>
          </a:p>
          <a:p>
            <a:pPr marL="171450" indent="-171450">
              <a:buFontTx/>
              <a:buChar char="-"/>
            </a:pPr>
            <a:endParaRPr lang="fr-FR" dirty="0"/>
          </a:p>
        </p:txBody>
      </p:sp>
      <p:pic>
        <p:nvPicPr>
          <p:cNvPr id="14" name="Image 13">
            <a:extLst>
              <a:ext uri="{FF2B5EF4-FFF2-40B4-BE49-F238E27FC236}">
                <a16:creationId xmlns:a16="http://schemas.microsoft.com/office/drawing/2014/main" id="{1E039BF9-E0F6-64A4-C43B-51D4634F8427}"/>
              </a:ext>
            </a:extLst>
          </p:cNvPr>
          <p:cNvPicPr>
            <a:picLocks noChangeAspect="1"/>
          </p:cNvPicPr>
          <p:nvPr/>
        </p:nvPicPr>
        <p:blipFill>
          <a:blip r:embed="rId3"/>
          <a:stretch>
            <a:fillRect/>
          </a:stretch>
        </p:blipFill>
        <p:spPr>
          <a:xfrm>
            <a:off x="1104901" y="917100"/>
            <a:ext cx="2377440" cy="2717074"/>
          </a:xfrm>
          <a:prstGeom prst="rect">
            <a:avLst/>
          </a:prstGeom>
        </p:spPr>
      </p:pic>
      <p:sp>
        <p:nvSpPr>
          <p:cNvPr id="3" name="Oval 2">
            <a:extLst>
              <a:ext uri="{FF2B5EF4-FFF2-40B4-BE49-F238E27FC236}">
                <a16:creationId xmlns:a16="http://schemas.microsoft.com/office/drawing/2014/main" id="{1DEBC688-647F-A00B-3B4B-FD597627E394}"/>
              </a:ext>
            </a:extLst>
          </p:cNvPr>
          <p:cNvSpPr/>
          <p:nvPr/>
        </p:nvSpPr>
        <p:spPr>
          <a:xfrm>
            <a:off x="6314332" y="1269911"/>
            <a:ext cx="1612093" cy="1977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BC4CFF-2153-E4FD-F8CC-7481DEC43D7A}"/>
              </a:ext>
            </a:extLst>
          </p:cNvPr>
          <p:cNvSpPr/>
          <p:nvPr/>
        </p:nvSpPr>
        <p:spPr>
          <a:xfrm>
            <a:off x="4074679" y="2232814"/>
            <a:ext cx="1628045" cy="220622"/>
          </a:xfrm>
          <a:prstGeom prst="rect">
            <a:avLst/>
          </a:prstGeom>
          <a:noFill/>
          <a:ln w="28575">
            <a:solidFill>
              <a:srgbClr val="4F7B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6943E4-7519-9D2A-7C86-CF3F0C40724D}"/>
              </a:ext>
            </a:extLst>
          </p:cNvPr>
          <p:cNvSpPr/>
          <p:nvPr/>
        </p:nvSpPr>
        <p:spPr>
          <a:xfrm>
            <a:off x="6969597" y="2673639"/>
            <a:ext cx="53335" cy="6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52719B-857A-C5FE-9E28-81832BFD494F}"/>
              </a:ext>
            </a:extLst>
          </p:cNvPr>
          <p:cNvSpPr/>
          <p:nvPr/>
        </p:nvSpPr>
        <p:spPr>
          <a:xfrm>
            <a:off x="4126745" y="2283975"/>
            <a:ext cx="53335" cy="6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5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1AEF659E-167B-4BC5-8B35-965F328F9A9F}"/>
              </a:ext>
            </a:extLst>
          </p:cNvPr>
          <p:cNvSpPr txBox="1">
            <a:spLocks/>
          </p:cNvSpPr>
          <p:nvPr/>
        </p:nvSpPr>
        <p:spPr>
          <a:xfrm>
            <a:off x="692400" y="136525"/>
            <a:ext cx="8527800" cy="650725"/>
          </a:xfrm>
          <a:prstGeom prst="rect">
            <a:avLst/>
          </a:prstGeom>
        </p:spPr>
        <p:txBody>
          <a:bodyPr lIns="91440" tIns="45720" rIns="91440" bIns="45720"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latin typeface="Arial"/>
                <a:cs typeface="Arial"/>
              </a:rPr>
              <a:t>Configuration des clients « Utilisateur Dynamique»</a:t>
            </a:r>
            <a:endParaRPr lang="fr-FR" sz="2000" dirty="0">
              <a:latin typeface="Arial"/>
              <a:cs typeface="Arial"/>
            </a:endParaRPr>
          </a:p>
        </p:txBody>
      </p:sp>
      <p:sp>
        <p:nvSpPr>
          <p:cNvPr id="8" name="Espace réservé du texte 2">
            <a:extLst>
              <a:ext uri="{FF2B5EF4-FFF2-40B4-BE49-F238E27FC236}">
                <a16:creationId xmlns:a16="http://schemas.microsoft.com/office/drawing/2014/main" id="{A2AFCB27-F472-42F0-A857-2258A5EE7700}"/>
              </a:ext>
            </a:extLst>
          </p:cNvPr>
          <p:cNvSpPr txBox="1">
            <a:spLocks/>
          </p:cNvSpPr>
          <p:nvPr/>
        </p:nvSpPr>
        <p:spPr>
          <a:xfrm>
            <a:off x="918376" y="525312"/>
            <a:ext cx="7462837" cy="338138"/>
          </a:xfrm>
          <a:prstGeom prst="rect">
            <a:avLst/>
          </a:prstGeom>
        </p:spPr>
        <p:txBody>
          <a:bodyPr lIns="91440" tIns="45720" rIns="91440" bIns="45720"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solidFill>
                  <a:srgbClr val="49A8D7"/>
                </a:solidFill>
                <a:latin typeface="Arial"/>
                <a:cs typeface="Arial"/>
              </a:rPr>
              <a:t>Paramétrage de l’authentification 802.1X  </a:t>
            </a:r>
            <a:endParaRPr lang="fr-FR">
              <a:solidFill>
                <a:srgbClr val="49A8D7"/>
              </a:solidFill>
            </a:endParaRPr>
          </a:p>
        </p:txBody>
      </p:sp>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692400" y="1660525"/>
            <a:ext cx="3803400" cy="2590800"/>
          </a:xfrm>
        </p:spPr>
        <p:txBody>
          <a:bodyPr lIns="91440" tIns="45720" rIns="91440" bIns="45720" anchor="t">
            <a:normAutofit/>
          </a:bodyPr>
          <a:lstStyle/>
          <a:p>
            <a:pPr>
              <a:lnSpc>
                <a:spcPct val="150000"/>
              </a:lnSpc>
            </a:pPr>
            <a:r>
              <a:rPr lang="fr-FR" dirty="0">
                <a:latin typeface="Arial"/>
                <a:cs typeface="Arial"/>
              </a:rPr>
              <a:t>1 - Cliquez sur </a:t>
            </a:r>
            <a:r>
              <a:rPr lang="fr-FR" b="1" dirty="0">
                <a:latin typeface="Arial"/>
                <a:cs typeface="Arial"/>
              </a:rPr>
              <a:t>Paramètres supplémentaires</a:t>
            </a:r>
            <a:r>
              <a:rPr lang="fr-FR" dirty="0">
                <a:latin typeface="Arial"/>
                <a:cs typeface="Arial"/>
              </a:rPr>
              <a:t>    </a:t>
            </a:r>
            <a:endParaRPr lang="fr-FR" dirty="0"/>
          </a:p>
          <a:p>
            <a:pPr>
              <a:lnSpc>
                <a:spcPct val="150000"/>
              </a:lnSpc>
            </a:pPr>
            <a:r>
              <a:rPr lang="fr-FR" dirty="0">
                <a:latin typeface="Arial"/>
                <a:cs typeface="Arial"/>
              </a:rPr>
              <a:t>2 - Dans la fenêtre </a:t>
            </a:r>
            <a:r>
              <a:rPr lang="fr-FR" b="1" dirty="0">
                <a:latin typeface="Arial"/>
                <a:cs typeface="Arial"/>
              </a:rPr>
              <a:t>Paramètres 802.1X </a:t>
            </a:r>
            <a:r>
              <a:rPr lang="fr-FR" dirty="0">
                <a:latin typeface="Arial"/>
                <a:cs typeface="Arial"/>
              </a:rPr>
              <a:t>, cochez la case Spécifier le mode d’authentification, choisir "Authentification utilisateur ou de l'ordinateur", et cliquez sur OK</a:t>
            </a:r>
            <a:r>
              <a:rPr lang="fr-FR" b="1" dirty="0">
                <a:latin typeface="Arial"/>
                <a:cs typeface="Arial"/>
              </a:rPr>
              <a:t>.</a:t>
            </a:r>
            <a:r>
              <a:rPr lang="fr-FR" dirty="0">
                <a:latin typeface="Arial"/>
                <a:cs typeface="Arial"/>
              </a:rPr>
              <a:t>  </a:t>
            </a:r>
            <a:endParaRPr lang="fr-FR" dirty="0"/>
          </a:p>
          <a:p>
            <a:pPr>
              <a:lnSpc>
                <a:spcPct val="150000"/>
              </a:lnSpc>
            </a:pPr>
            <a:endParaRPr lang="fr-FR" dirty="0">
              <a:latin typeface="Arial"/>
              <a:cs typeface="Arial"/>
            </a:endParaRPr>
          </a:p>
          <a:p>
            <a:endParaRPr lang="fr-FR" dirty="0"/>
          </a:p>
          <a:p>
            <a:pPr marL="171450" indent="-171450">
              <a:buFontTx/>
              <a:buChar char="-"/>
            </a:pPr>
            <a:endParaRPr lang="fr-FR" dirty="0"/>
          </a:p>
        </p:txBody>
      </p:sp>
      <p:pic>
        <p:nvPicPr>
          <p:cNvPr id="3" name="Picture 2" descr="A screenshot of a computer&#10;&#10;Description automatically generated">
            <a:extLst>
              <a:ext uri="{FF2B5EF4-FFF2-40B4-BE49-F238E27FC236}">
                <a16:creationId xmlns:a16="http://schemas.microsoft.com/office/drawing/2014/main" id="{A255AB56-2776-A0E8-75D3-A762B54BD4FA}"/>
              </a:ext>
            </a:extLst>
          </p:cNvPr>
          <p:cNvPicPr>
            <a:picLocks noChangeAspect="1"/>
          </p:cNvPicPr>
          <p:nvPr/>
        </p:nvPicPr>
        <p:blipFill>
          <a:blip r:embed="rId3"/>
          <a:stretch>
            <a:fillRect/>
          </a:stretch>
        </p:blipFill>
        <p:spPr>
          <a:xfrm>
            <a:off x="4961085" y="972718"/>
            <a:ext cx="2487963" cy="289775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B0DF0C4-831A-3CD3-1D8C-8A38A07BB3E4}"/>
              </a:ext>
            </a:extLst>
          </p:cNvPr>
          <p:cNvPicPr>
            <a:picLocks noChangeAspect="1"/>
          </p:cNvPicPr>
          <p:nvPr/>
        </p:nvPicPr>
        <p:blipFill>
          <a:blip r:embed="rId4"/>
          <a:stretch>
            <a:fillRect/>
          </a:stretch>
        </p:blipFill>
        <p:spPr>
          <a:xfrm>
            <a:off x="6505024" y="1588596"/>
            <a:ext cx="2053706" cy="2736739"/>
          </a:xfrm>
          <a:prstGeom prst="rect">
            <a:avLst/>
          </a:prstGeom>
        </p:spPr>
      </p:pic>
    </p:spTree>
    <p:extLst>
      <p:ext uri="{BB962C8B-B14F-4D97-AF65-F5344CB8AC3E}">
        <p14:creationId xmlns:p14="http://schemas.microsoft.com/office/powerpoint/2010/main" val="143979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1AEF659E-167B-4BC5-8B35-965F328F9A9F}"/>
              </a:ext>
            </a:extLst>
          </p:cNvPr>
          <p:cNvSpPr txBox="1">
            <a:spLocks/>
          </p:cNvSpPr>
          <p:nvPr/>
        </p:nvSpPr>
        <p:spPr>
          <a:xfrm>
            <a:off x="692400" y="136525"/>
            <a:ext cx="8527800" cy="650725"/>
          </a:xfrm>
          <a:prstGeom prst="rect">
            <a:avLst/>
          </a:prstGeom>
        </p:spPr>
        <p:txBody>
          <a:bodyPr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a:t>Configuration du serveur Radius</a:t>
            </a:r>
            <a:endParaRPr lang="fr-FR" sz="2000"/>
          </a:p>
        </p:txBody>
      </p:sp>
      <p:sp>
        <p:nvSpPr>
          <p:cNvPr id="8" name="Espace réservé du texte 2">
            <a:extLst>
              <a:ext uri="{FF2B5EF4-FFF2-40B4-BE49-F238E27FC236}">
                <a16:creationId xmlns:a16="http://schemas.microsoft.com/office/drawing/2014/main" id="{A2AFCB27-F472-42F0-A857-2258A5EE7700}"/>
              </a:ext>
            </a:extLst>
          </p:cNvPr>
          <p:cNvSpPr txBox="1">
            <a:spLocks/>
          </p:cNvSpPr>
          <p:nvPr/>
        </p:nvSpPr>
        <p:spPr>
          <a:xfrm>
            <a:off x="918376" y="525312"/>
            <a:ext cx="7462837" cy="338138"/>
          </a:xfrm>
          <a:prstGeom prst="rect">
            <a:avLst/>
          </a:prstGeom>
        </p:spPr>
        <p:txBody>
          <a:bodyPr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solidFill>
                  <a:srgbClr val="49A8D7"/>
                </a:solidFill>
              </a:rPr>
              <a:t>  </a:t>
            </a:r>
          </a:p>
        </p:txBody>
      </p:sp>
      <p:sp>
        <p:nvSpPr>
          <p:cNvPr id="4" name="Espace réservé du texte 3">
            <a:extLst>
              <a:ext uri="{FF2B5EF4-FFF2-40B4-BE49-F238E27FC236}">
                <a16:creationId xmlns:a16="http://schemas.microsoft.com/office/drawing/2014/main" id="{BF345228-BDBF-4235-A0CD-C9CA14855939}"/>
              </a:ext>
            </a:extLst>
          </p:cNvPr>
          <p:cNvSpPr>
            <a:spLocks noGrp="1"/>
          </p:cNvSpPr>
          <p:nvPr>
            <p:ph type="body" sz="half" idx="11"/>
          </p:nvPr>
        </p:nvSpPr>
        <p:spPr>
          <a:xfrm>
            <a:off x="538163" y="822325"/>
            <a:ext cx="7462837" cy="609600"/>
          </a:xfrm>
        </p:spPr>
        <p:txBody>
          <a:bodyPr lIns="91440" tIns="45720" rIns="91440" bIns="45720" anchor="t">
            <a:normAutofit/>
          </a:bodyPr>
          <a:lstStyle/>
          <a:p>
            <a:r>
              <a:rPr lang="fr-FR">
                <a:solidFill>
                  <a:schemeClr val="bg2">
                    <a:lumMod val="50000"/>
                  </a:schemeClr>
                </a:solidFill>
                <a:latin typeface="Arial"/>
                <a:cs typeface="Arial"/>
              </a:rPr>
              <a:t>Utilisation d'un serveur </a:t>
            </a:r>
            <a:r>
              <a:rPr lang="fr-FR" err="1">
                <a:solidFill>
                  <a:schemeClr val="bg2">
                    <a:lumMod val="50000"/>
                  </a:schemeClr>
                </a:solidFill>
                <a:latin typeface="Arial"/>
                <a:cs typeface="Arial"/>
              </a:rPr>
              <a:t>FreeRadius</a:t>
            </a:r>
            <a:r>
              <a:rPr lang="fr-FR">
                <a:solidFill>
                  <a:schemeClr val="bg2">
                    <a:lumMod val="50000"/>
                  </a:schemeClr>
                </a:solidFill>
                <a:latin typeface="Arial"/>
                <a:cs typeface="Arial"/>
              </a:rPr>
              <a:t>, vous devez éditer et paramétrer les fichiers suivants :</a:t>
            </a:r>
          </a:p>
          <a:p>
            <a:r>
              <a:rPr lang="fr-FR">
                <a:solidFill>
                  <a:schemeClr val="bg2">
                    <a:lumMod val="50000"/>
                  </a:schemeClr>
                </a:solidFill>
                <a:latin typeface="Arial"/>
                <a:cs typeface="Arial"/>
              </a:rPr>
              <a:t>« </a:t>
            </a:r>
            <a:r>
              <a:rPr lang="fr-FR" err="1">
                <a:solidFill>
                  <a:schemeClr val="bg2">
                    <a:lumMod val="50000"/>
                  </a:schemeClr>
                </a:solidFill>
                <a:latin typeface="Arial"/>
                <a:cs typeface="Arial"/>
              </a:rPr>
              <a:t>Users</a:t>
            </a:r>
            <a:r>
              <a:rPr lang="fr-FR">
                <a:solidFill>
                  <a:schemeClr val="bg2">
                    <a:lumMod val="50000"/>
                  </a:schemeClr>
                </a:solidFill>
                <a:latin typeface="Arial"/>
                <a:cs typeface="Arial"/>
              </a:rPr>
              <a:t> », « </a:t>
            </a:r>
            <a:r>
              <a:rPr lang="fr-FR" err="1">
                <a:solidFill>
                  <a:schemeClr val="bg2">
                    <a:lumMod val="50000"/>
                  </a:schemeClr>
                </a:solidFill>
                <a:latin typeface="Arial"/>
                <a:cs typeface="Arial"/>
              </a:rPr>
              <a:t>Clients.conf</a:t>
            </a:r>
            <a:r>
              <a:rPr lang="fr-FR">
                <a:solidFill>
                  <a:schemeClr val="bg2">
                    <a:lumMod val="50000"/>
                  </a:schemeClr>
                </a:solidFill>
                <a:latin typeface="Arial"/>
                <a:cs typeface="Arial"/>
              </a:rPr>
              <a:t> », « </a:t>
            </a:r>
            <a:r>
              <a:rPr lang="fr-FR" err="1">
                <a:solidFill>
                  <a:schemeClr val="bg2">
                    <a:lumMod val="50000"/>
                  </a:schemeClr>
                </a:solidFill>
                <a:latin typeface="Arial"/>
                <a:cs typeface="Arial"/>
              </a:rPr>
              <a:t>Radiusd.conf</a:t>
            </a:r>
            <a:r>
              <a:rPr lang="fr-FR">
                <a:solidFill>
                  <a:schemeClr val="bg2">
                    <a:lumMod val="50000"/>
                  </a:schemeClr>
                </a:solidFill>
                <a:latin typeface="Arial"/>
                <a:cs typeface="Arial"/>
              </a:rPr>
              <a:t> », « </a:t>
            </a:r>
            <a:r>
              <a:rPr lang="fr-FR" err="1">
                <a:solidFill>
                  <a:schemeClr val="bg2">
                    <a:lumMod val="50000"/>
                  </a:schemeClr>
                </a:solidFill>
                <a:latin typeface="Arial"/>
                <a:cs typeface="Arial"/>
              </a:rPr>
              <a:t>EAP.conf</a:t>
            </a:r>
            <a:r>
              <a:rPr lang="fr-FR">
                <a:solidFill>
                  <a:schemeClr val="bg2">
                    <a:lumMod val="50000"/>
                  </a:schemeClr>
                </a:solidFill>
                <a:latin typeface="Arial"/>
                <a:cs typeface="Arial"/>
              </a:rPr>
              <a:t> »</a:t>
            </a:r>
          </a:p>
        </p:txBody>
      </p:sp>
      <p:pic>
        <p:nvPicPr>
          <p:cNvPr id="10" name="Image 9">
            <a:extLst>
              <a:ext uri="{FF2B5EF4-FFF2-40B4-BE49-F238E27FC236}">
                <a16:creationId xmlns:a16="http://schemas.microsoft.com/office/drawing/2014/main" id="{28C1E095-F044-4594-BAF3-91A53A703B50}"/>
              </a:ext>
            </a:extLst>
          </p:cNvPr>
          <p:cNvPicPr>
            <a:picLocks noChangeAspect="1"/>
          </p:cNvPicPr>
          <p:nvPr/>
        </p:nvPicPr>
        <p:blipFill>
          <a:blip r:embed="rId3"/>
          <a:stretch>
            <a:fillRect/>
          </a:stretch>
        </p:blipFill>
        <p:spPr>
          <a:xfrm>
            <a:off x="5967984" y="1465851"/>
            <a:ext cx="2409951" cy="3340335"/>
          </a:xfrm>
          <a:prstGeom prst="rect">
            <a:avLst/>
          </a:prstGeom>
        </p:spPr>
      </p:pic>
      <p:sp>
        <p:nvSpPr>
          <p:cNvPr id="9" name="ZoneTexte 8">
            <a:extLst>
              <a:ext uri="{FF2B5EF4-FFF2-40B4-BE49-F238E27FC236}">
                <a16:creationId xmlns:a16="http://schemas.microsoft.com/office/drawing/2014/main" id="{8D248DF5-5336-467A-9219-016F1321D5C4}"/>
              </a:ext>
            </a:extLst>
          </p:cNvPr>
          <p:cNvSpPr txBox="1"/>
          <p:nvPr/>
        </p:nvSpPr>
        <p:spPr>
          <a:xfrm>
            <a:off x="314423" y="1337764"/>
            <a:ext cx="5227319" cy="2708434"/>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nb-NO" sz="1000" b="1" u="sng" dirty="0">
                <a:solidFill>
                  <a:schemeClr val="accent5">
                    <a:lumMod val="75000"/>
                  </a:schemeClr>
                </a:solidFill>
                <a:latin typeface="Arial"/>
                <a:cs typeface="Arial"/>
              </a:rPr>
              <a:t>Users</a:t>
            </a:r>
          </a:p>
          <a:p>
            <a:endParaRPr lang="nb-NO" sz="1000" b="1" u="sng" dirty="0">
              <a:solidFill>
                <a:schemeClr val="accent5">
                  <a:lumMod val="75000"/>
                </a:schemeClr>
              </a:solidFill>
              <a:latin typeface="Arial" panose="020B0604020202020204" pitchFamily="34" charset="0"/>
              <a:cs typeface="Arial" panose="020B0604020202020204" pitchFamily="34" charset="0"/>
            </a:endParaRPr>
          </a:p>
          <a:p>
            <a:r>
              <a:rPr lang="nb-NO" sz="1000" dirty="0">
                <a:solidFill>
                  <a:schemeClr val="bg2">
                    <a:lumMod val="50000"/>
                  </a:schemeClr>
                </a:solidFill>
                <a:latin typeface="Arial"/>
                <a:cs typeface="Arial"/>
              </a:rPr>
              <a:t>user1	User-Password == "Pass1"</a:t>
            </a:r>
          </a:p>
          <a:p>
            <a:r>
              <a:rPr lang="nb-NO" sz="1000" dirty="0">
                <a:solidFill>
                  <a:schemeClr val="bg2">
                    <a:lumMod val="50000"/>
                  </a:schemeClr>
                </a:solidFill>
                <a:latin typeface="Arial"/>
                <a:cs typeface="Arial"/>
              </a:rPr>
              <a:t>user2	User-Password == "Pass2"        </a:t>
            </a:r>
            <a:endParaRPr lang="nb-NO" sz="1000" dirty="0">
              <a:solidFill>
                <a:schemeClr val="bg2">
                  <a:lumMod val="50000"/>
                </a:schemeClr>
              </a:solidFill>
              <a:latin typeface="Arial" panose="020B0604020202020204" pitchFamily="34" charset="0"/>
              <a:cs typeface="Arial" panose="020B0604020202020204" pitchFamily="34" charset="0"/>
            </a:endParaRPr>
          </a:p>
          <a:p>
            <a:endParaRPr lang="nb-NO" sz="1000" dirty="0">
              <a:solidFill>
                <a:schemeClr val="bg2">
                  <a:lumMod val="50000"/>
                </a:schemeClr>
              </a:solidFill>
              <a:latin typeface="Arial" panose="020B0604020202020204" pitchFamily="34" charset="0"/>
              <a:cs typeface="Arial" panose="020B0604020202020204" pitchFamily="34" charset="0"/>
            </a:endParaRPr>
          </a:p>
          <a:p>
            <a:r>
              <a:rPr lang="nb-NO" sz="1000" dirty="0">
                <a:solidFill>
                  <a:schemeClr val="bg2">
                    <a:lumMod val="50000"/>
                  </a:schemeClr>
                </a:solidFill>
                <a:latin typeface="Arial"/>
                <a:cs typeface="Arial"/>
              </a:rPr>
              <a:t>#</a:t>
            </a:r>
          </a:p>
          <a:p>
            <a:r>
              <a:rPr lang="nb-NO" sz="1000" dirty="0">
                <a:solidFill>
                  <a:schemeClr val="bg2">
                    <a:lumMod val="50000"/>
                  </a:schemeClr>
                </a:solidFill>
                <a:latin typeface="Arial"/>
                <a:cs typeface="Arial"/>
              </a:rPr>
              <a:t>user3	User-Password == "Pass3"</a:t>
            </a:r>
          </a:p>
          <a:p>
            <a:r>
              <a:rPr lang="nb-NO" sz="1000" dirty="0">
                <a:solidFill>
                  <a:schemeClr val="bg2">
                    <a:lumMod val="50000"/>
                  </a:schemeClr>
                </a:solidFill>
                <a:latin typeface="Arial"/>
                <a:cs typeface="Arial"/>
              </a:rPr>
              <a:t>		Tunnel-Type = "VLAN",</a:t>
            </a:r>
          </a:p>
          <a:p>
            <a:r>
              <a:rPr lang="nb-NO" sz="1000" dirty="0">
                <a:solidFill>
                  <a:schemeClr val="bg2">
                    <a:lumMod val="50000"/>
                  </a:schemeClr>
                </a:solidFill>
                <a:latin typeface="Arial"/>
                <a:cs typeface="Arial"/>
              </a:rPr>
              <a:t>		Tunnel-Medium-Type = "IEEE-802",</a:t>
            </a:r>
          </a:p>
          <a:p>
            <a:r>
              <a:rPr lang="nb-NO" sz="1000" dirty="0">
                <a:solidFill>
                  <a:schemeClr val="bg2">
                    <a:lumMod val="50000"/>
                  </a:schemeClr>
                </a:solidFill>
                <a:latin typeface="Arial"/>
                <a:cs typeface="Arial"/>
              </a:rPr>
              <a:t>		Tunnel-Private-Group-Id = "10",</a:t>
            </a:r>
          </a:p>
          <a:p>
            <a:endParaRPr lang="nb-NO" sz="1000" dirty="0">
              <a:solidFill>
                <a:schemeClr val="bg2">
                  <a:lumMod val="50000"/>
                </a:schemeClr>
              </a:solidFill>
              <a:latin typeface="Arial"/>
              <a:cs typeface="Arial"/>
            </a:endParaRPr>
          </a:p>
          <a:p>
            <a:endParaRPr lang="nb-NO" sz="1000" dirty="0">
              <a:solidFill>
                <a:schemeClr val="bg2">
                  <a:lumMod val="50000"/>
                </a:schemeClr>
              </a:solidFill>
              <a:latin typeface="Arial"/>
              <a:cs typeface="Arial"/>
            </a:endParaRPr>
          </a:p>
          <a:p>
            <a:r>
              <a:rPr lang="nb-NO" sz="1000" dirty="0">
                <a:solidFill>
                  <a:schemeClr val="bg2">
                    <a:lumMod val="50000"/>
                  </a:schemeClr>
                </a:solidFill>
                <a:latin typeface="Arial"/>
                <a:cs typeface="Arial"/>
              </a:rPr>
              <a:t>#</a:t>
            </a:r>
          </a:p>
          <a:p>
            <a:r>
              <a:rPr lang="nb-NO" sz="1000" dirty="0">
                <a:solidFill>
                  <a:schemeClr val="bg2">
                    <a:lumMod val="50000"/>
                  </a:schemeClr>
                </a:solidFill>
                <a:latin typeface="Arial"/>
                <a:cs typeface="Arial"/>
              </a:rPr>
              <a:t>user20	User-Password == "Pass20"</a:t>
            </a:r>
          </a:p>
          <a:p>
            <a:r>
              <a:rPr lang="nb-NO" sz="1000" dirty="0">
                <a:solidFill>
                  <a:schemeClr val="bg2">
                    <a:lumMod val="50000"/>
                  </a:schemeClr>
                </a:solidFill>
                <a:latin typeface="Arial"/>
                <a:cs typeface="Arial"/>
              </a:rPr>
              <a:t>		Tunnel-Type = "VLAN",</a:t>
            </a:r>
          </a:p>
          <a:p>
            <a:r>
              <a:rPr lang="nb-NO" sz="1000" dirty="0">
                <a:solidFill>
                  <a:schemeClr val="bg2">
                    <a:lumMod val="50000"/>
                  </a:schemeClr>
                </a:solidFill>
                <a:latin typeface="Arial"/>
                <a:cs typeface="Arial"/>
              </a:rPr>
              <a:t>		Tunnel-Medium-Type = "IEEE-802",</a:t>
            </a:r>
          </a:p>
          <a:p>
            <a:r>
              <a:rPr lang="nb-NO" sz="1000" dirty="0">
                <a:solidFill>
                  <a:schemeClr val="bg2">
                    <a:lumMod val="50000"/>
                  </a:schemeClr>
                </a:solidFill>
                <a:latin typeface="Arial"/>
                <a:cs typeface="Arial"/>
              </a:rPr>
              <a:t>		Tunnel-Private-Group-Id = "20",</a:t>
            </a:r>
          </a:p>
        </p:txBody>
      </p:sp>
      <p:sp>
        <p:nvSpPr>
          <p:cNvPr id="3" name="Accolade fermante 2">
            <a:extLst>
              <a:ext uri="{FF2B5EF4-FFF2-40B4-BE49-F238E27FC236}">
                <a16:creationId xmlns:a16="http://schemas.microsoft.com/office/drawing/2014/main" id="{563A9163-1901-4ECA-919B-F308946E3D1E}"/>
              </a:ext>
            </a:extLst>
          </p:cNvPr>
          <p:cNvSpPr/>
          <p:nvPr/>
        </p:nvSpPr>
        <p:spPr>
          <a:xfrm>
            <a:off x="2895600" y="1584325"/>
            <a:ext cx="76200" cy="533400"/>
          </a:xfrm>
          <a:prstGeom prst="rightBrace">
            <a:avLst>
              <a:gd name="adj1" fmla="val 98332"/>
              <a:gd name="adj2" fmla="val 49166"/>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AFEDCAD8-5B19-4B42-BF77-DEB22E523B74}"/>
              </a:ext>
            </a:extLst>
          </p:cNvPr>
          <p:cNvSpPr txBox="1"/>
          <p:nvPr/>
        </p:nvSpPr>
        <p:spPr>
          <a:xfrm>
            <a:off x="2894927" y="1615870"/>
            <a:ext cx="1804340" cy="461665"/>
          </a:xfrm>
          <a:prstGeom prst="rect">
            <a:avLst/>
          </a:prstGeom>
          <a:noFill/>
        </p:spPr>
        <p:txBody>
          <a:bodyPr wrap="square" lIns="91440" tIns="45720" rIns="91440" bIns="45720" rtlCol="0" anchor="t">
            <a:spAutoFit/>
          </a:bodyPr>
          <a:lstStyle/>
          <a:p>
            <a:pPr algn="ctr"/>
            <a:r>
              <a:rPr lang="nb-NO" sz="1200" dirty="0">
                <a:solidFill>
                  <a:srgbClr val="5AA9DB"/>
                </a:solidFill>
              </a:rPr>
              <a:t>Utilisateurs</a:t>
            </a:r>
          </a:p>
          <a:p>
            <a:pPr algn="ctr"/>
            <a:r>
              <a:rPr lang="nb-NO" sz="1200" dirty="0">
                <a:solidFill>
                  <a:srgbClr val="5AA9DB"/>
                </a:solidFill>
                <a:cs typeface="Calibri"/>
              </a:rPr>
              <a:t>Non dependent des </a:t>
            </a:r>
            <a:r>
              <a:rPr lang="nb-NO" sz="1200" dirty="0" err="1">
                <a:solidFill>
                  <a:srgbClr val="5AA9DB"/>
                </a:solidFill>
                <a:cs typeface="Calibri"/>
              </a:rPr>
              <a:t>Vlans</a:t>
            </a:r>
          </a:p>
        </p:txBody>
      </p:sp>
      <p:sp>
        <p:nvSpPr>
          <p:cNvPr id="11" name="Accolade fermante 10">
            <a:extLst>
              <a:ext uri="{FF2B5EF4-FFF2-40B4-BE49-F238E27FC236}">
                <a16:creationId xmlns:a16="http://schemas.microsoft.com/office/drawing/2014/main" id="{06C54187-4DE2-415A-96CC-06A80BB597FB}"/>
              </a:ext>
            </a:extLst>
          </p:cNvPr>
          <p:cNvSpPr/>
          <p:nvPr/>
        </p:nvSpPr>
        <p:spPr>
          <a:xfrm>
            <a:off x="4302955" y="2292097"/>
            <a:ext cx="238891" cy="693324"/>
          </a:xfrm>
          <a:prstGeom prst="rightBrace">
            <a:avLst>
              <a:gd name="adj1" fmla="val 98332"/>
              <a:gd name="adj2" fmla="val 49782"/>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sp>
        <p:nvSpPr>
          <p:cNvPr id="12" name="ZoneTexte 11">
            <a:extLst>
              <a:ext uri="{FF2B5EF4-FFF2-40B4-BE49-F238E27FC236}">
                <a16:creationId xmlns:a16="http://schemas.microsoft.com/office/drawing/2014/main" id="{D02C001D-85C2-4E89-B705-7BB7C70FC258}"/>
              </a:ext>
            </a:extLst>
          </p:cNvPr>
          <p:cNvSpPr txBox="1"/>
          <p:nvPr/>
        </p:nvSpPr>
        <p:spPr>
          <a:xfrm>
            <a:off x="4358731" y="2440733"/>
            <a:ext cx="1215900" cy="461665"/>
          </a:xfrm>
          <a:prstGeom prst="rect">
            <a:avLst/>
          </a:prstGeom>
          <a:noFill/>
        </p:spPr>
        <p:txBody>
          <a:bodyPr wrap="square" rtlCol="0">
            <a:spAutoFit/>
          </a:bodyPr>
          <a:lstStyle/>
          <a:p>
            <a:pPr algn="ctr"/>
            <a:r>
              <a:rPr lang="nb-NO" sz="1200" dirty="0">
                <a:solidFill>
                  <a:srgbClr val="5AA9DB"/>
                </a:solidFill>
              </a:rPr>
              <a:t>Utilisateurs</a:t>
            </a:r>
          </a:p>
          <a:p>
            <a:pPr algn="ctr"/>
            <a:r>
              <a:rPr lang="nb-NO" sz="1200" dirty="0">
                <a:solidFill>
                  <a:srgbClr val="5AA9DB"/>
                </a:solidFill>
              </a:rPr>
              <a:t>dans le Vlan 10</a:t>
            </a:r>
            <a:endParaRPr lang="fr-FR" sz="1200" dirty="0">
              <a:solidFill>
                <a:srgbClr val="5AA9DB"/>
              </a:solidFill>
            </a:endParaRPr>
          </a:p>
        </p:txBody>
      </p:sp>
      <p:sp>
        <p:nvSpPr>
          <p:cNvPr id="13" name="ZoneTexte 12">
            <a:extLst>
              <a:ext uri="{FF2B5EF4-FFF2-40B4-BE49-F238E27FC236}">
                <a16:creationId xmlns:a16="http://schemas.microsoft.com/office/drawing/2014/main" id="{5A67ED05-1D5D-4C35-AE91-8CBE518A7EF7}"/>
              </a:ext>
            </a:extLst>
          </p:cNvPr>
          <p:cNvSpPr txBox="1"/>
          <p:nvPr/>
        </p:nvSpPr>
        <p:spPr>
          <a:xfrm>
            <a:off x="4431839" y="3438669"/>
            <a:ext cx="1122026" cy="461665"/>
          </a:xfrm>
          <a:prstGeom prst="rect">
            <a:avLst/>
          </a:prstGeom>
          <a:noFill/>
        </p:spPr>
        <p:txBody>
          <a:bodyPr wrap="square" lIns="91440" tIns="45720" rIns="91440" bIns="45720" rtlCol="0" anchor="t">
            <a:spAutoFit/>
          </a:bodyPr>
          <a:lstStyle/>
          <a:p>
            <a:pPr algn="ctr"/>
            <a:r>
              <a:rPr lang="nb-NO" sz="1200" err="1">
                <a:solidFill>
                  <a:srgbClr val="5AA9DB"/>
                </a:solidFill>
              </a:rPr>
              <a:t>Utilisateur</a:t>
            </a:r>
            <a:endParaRPr lang="nb-NO" sz="1200" err="1">
              <a:solidFill>
                <a:srgbClr val="5AA9DB"/>
              </a:solidFill>
              <a:cs typeface="Calibri"/>
            </a:endParaRPr>
          </a:p>
          <a:p>
            <a:pPr algn="ctr"/>
            <a:r>
              <a:rPr lang="nb-NO" sz="1200" dirty="0">
                <a:solidFill>
                  <a:srgbClr val="5AA9DB"/>
                </a:solidFill>
              </a:rPr>
              <a:t>dans le </a:t>
            </a:r>
            <a:r>
              <a:rPr lang="nb-NO" sz="1200" err="1">
                <a:solidFill>
                  <a:srgbClr val="5AA9DB"/>
                </a:solidFill>
              </a:rPr>
              <a:t>Vlan</a:t>
            </a:r>
            <a:r>
              <a:rPr lang="nb-NO" sz="1200" dirty="0">
                <a:solidFill>
                  <a:srgbClr val="5AA9DB"/>
                </a:solidFill>
              </a:rPr>
              <a:t> 20</a:t>
            </a:r>
            <a:endParaRPr lang="fr-FR" sz="1200" dirty="0">
              <a:solidFill>
                <a:srgbClr val="5AA9DB"/>
              </a:solidFill>
            </a:endParaRPr>
          </a:p>
        </p:txBody>
      </p:sp>
      <p:sp>
        <p:nvSpPr>
          <p:cNvPr id="14" name="Accolade fermante 13">
            <a:extLst>
              <a:ext uri="{FF2B5EF4-FFF2-40B4-BE49-F238E27FC236}">
                <a16:creationId xmlns:a16="http://schemas.microsoft.com/office/drawing/2014/main" id="{F63E83BB-17BA-4621-9FF3-081A019192D2}"/>
              </a:ext>
            </a:extLst>
          </p:cNvPr>
          <p:cNvSpPr/>
          <p:nvPr/>
        </p:nvSpPr>
        <p:spPr>
          <a:xfrm>
            <a:off x="4356450" y="3339271"/>
            <a:ext cx="143934" cy="722798"/>
          </a:xfrm>
          <a:prstGeom prst="rightBrace">
            <a:avLst>
              <a:gd name="adj1" fmla="val 98332"/>
              <a:gd name="adj2" fmla="val 49166"/>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908671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36A708E-06C7-41F0-AA2B-41F6C9EE8491}"/>
              </a:ext>
            </a:extLst>
          </p:cNvPr>
          <p:cNvSpPr>
            <a:spLocks noGrp="1"/>
          </p:cNvSpPr>
          <p:nvPr>
            <p:ph type="body" sz="half" idx="11"/>
          </p:nvPr>
        </p:nvSpPr>
        <p:spPr>
          <a:xfrm>
            <a:off x="609600" y="1050925"/>
            <a:ext cx="7620000" cy="1100114"/>
          </a:xfrm>
        </p:spPr>
        <p:txBody>
          <a:bodyPr lIns="91440" tIns="45720" rIns="91440" bIns="45720" anchor="t">
            <a:normAutofit fontScale="92500" lnSpcReduction="20000"/>
          </a:bodyPr>
          <a:lstStyle/>
          <a:p>
            <a:endParaRPr lang="en-US" dirty="0"/>
          </a:p>
          <a:p>
            <a:r>
              <a:rPr lang="en-US" b="1" u="sng" dirty="0" err="1">
                <a:solidFill>
                  <a:srgbClr val="FF0000"/>
                </a:solidFill>
                <a:latin typeface="Arial"/>
                <a:cs typeface="Arial"/>
              </a:rPr>
              <a:t>Radiusd.conf</a:t>
            </a:r>
            <a:r>
              <a:rPr lang="en-US" b="1" u="sng" dirty="0">
                <a:solidFill>
                  <a:srgbClr val="FF0000"/>
                </a:solidFill>
                <a:latin typeface="Arial"/>
                <a:cs typeface="Arial"/>
              </a:rPr>
              <a:t> :</a:t>
            </a:r>
          </a:p>
          <a:p>
            <a:endParaRPr lang="en-US" b="1" u="sng" dirty="0">
              <a:solidFill>
                <a:schemeClr val="tx2">
                  <a:lumMod val="60000"/>
                  <a:lumOff val="40000"/>
                </a:schemeClr>
              </a:solidFill>
            </a:endParaRPr>
          </a:p>
          <a:p>
            <a:r>
              <a:rPr lang="en-US" dirty="0" err="1">
                <a:solidFill>
                  <a:schemeClr val="bg2">
                    <a:lumMod val="50000"/>
                  </a:schemeClr>
                </a:solidFill>
                <a:latin typeface="Arial"/>
                <a:cs typeface="Arial"/>
              </a:rPr>
              <a:t>bind_address</a:t>
            </a:r>
            <a:r>
              <a:rPr lang="en-US" dirty="0">
                <a:solidFill>
                  <a:schemeClr val="bg2">
                    <a:lumMod val="50000"/>
                  </a:schemeClr>
                </a:solidFill>
                <a:latin typeface="Arial"/>
                <a:cs typeface="Arial"/>
              </a:rPr>
              <a:t> = 10.90.90.100</a:t>
            </a:r>
          </a:p>
          <a:p>
            <a:endParaRPr lang="fr-FR" dirty="0">
              <a:solidFill>
                <a:srgbClr val="5AA9DB"/>
              </a:solidFill>
            </a:endParaRPr>
          </a:p>
          <a:p>
            <a:r>
              <a:rPr lang="fr-FR" dirty="0">
                <a:solidFill>
                  <a:srgbClr val="5AA9DB"/>
                </a:solidFill>
                <a:latin typeface="Arial"/>
                <a:cs typeface="Arial"/>
              </a:rPr>
              <a:t>Dans le fichier texte </a:t>
            </a:r>
            <a:r>
              <a:rPr lang="fr-FR" dirty="0" err="1">
                <a:solidFill>
                  <a:srgbClr val="5AA9DB"/>
                </a:solidFill>
                <a:latin typeface="Arial"/>
                <a:cs typeface="Arial"/>
              </a:rPr>
              <a:t>radiusd.conf</a:t>
            </a:r>
            <a:r>
              <a:rPr lang="fr-FR" dirty="0">
                <a:solidFill>
                  <a:srgbClr val="5AA9DB"/>
                </a:solidFill>
                <a:latin typeface="Arial"/>
                <a:cs typeface="Arial"/>
              </a:rPr>
              <a:t>, modifiez la valeur par défaut du paramètre </a:t>
            </a:r>
            <a:r>
              <a:rPr lang="fr-FR" b="1" dirty="0" err="1">
                <a:solidFill>
                  <a:schemeClr val="bg2">
                    <a:lumMod val="50000"/>
                  </a:schemeClr>
                </a:solidFill>
                <a:latin typeface="Arial"/>
                <a:cs typeface="Arial"/>
              </a:rPr>
              <a:t>bind_address</a:t>
            </a:r>
            <a:r>
              <a:rPr lang="fr-FR" b="1" dirty="0">
                <a:solidFill>
                  <a:schemeClr val="bg2">
                    <a:lumMod val="50000"/>
                  </a:schemeClr>
                </a:solidFill>
                <a:latin typeface="Arial"/>
                <a:cs typeface="Arial"/>
              </a:rPr>
              <a:t> </a:t>
            </a:r>
            <a:r>
              <a:rPr lang="fr-FR" dirty="0">
                <a:solidFill>
                  <a:srgbClr val="5AA9DB"/>
                </a:solidFill>
                <a:latin typeface="Arial"/>
                <a:cs typeface="Arial"/>
              </a:rPr>
              <a:t>et indiquez l’adresse </a:t>
            </a:r>
            <a:r>
              <a:rPr lang="fr-FR" dirty="0" err="1">
                <a:solidFill>
                  <a:srgbClr val="5AA9DB"/>
                </a:solidFill>
                <a:latin typeface="Arial"/>
                <a:cs typeface="Arial"/>
              </a:rPr>
              <a:t>ip</a:t>
            </a:r>
            <a:r>
              <a:rPr lang="fr-FR" dirty="0">
                <a:solidFill>
                  <a:srgbClr val="5AA9DB"/>
                </a:solidFill>
                <a:latin typeface="Arial"/>
                <a:cs typeface="Arial"/>
              </a:rPr>
              <a:t> exacte du serveur Radius.</a:t>
            </a:r>
            <a:endParaRPr lang="fr-FR" dirty="0">
              <a:latin typeface="Arial"/>
              <a:cs typeface="Arial"/>
            </a:endParaRPr>
          </a:p>
        </p:txBody>
      </p:sp>
      <p:sp>
        <p:nvSpPr>
          <p:cNvPr id="5" name="Titre 4">
            <a:extLst>
              <a:ext uri="{FF2B5EF4-FFF2-40B4-BE49-F238E27FC236}">
                <a16:creationId xmlns:a16="http://schemas.microsoft.com/office/drawing/2014/main" id="{3F154D1C-3481-426A-8D40-C7098C4EE482}"/>
              </a:ext>
            </a:extLst>
          </p:cNvPr>
          <p:cNvSpPr>
            <a:spLocks noGrp="1"/>
          </p:cNvSpPr>
          <p:nvPr>
            <p:ph type="title"/>
          </p:nvPr>
        </p:nvSpPr>
        <p:spPr>
          <a:xfrm>
            <a:off x="540000" y="324000"/>
            <a:ext cx="6120000" cy="574525"/>
          </a:xfrm>
        </p:spPr>
        <p:txBody>
          <a:bodyPr>
            <a:normAutofit fontScale="90000"/>
          </a:bodyPr>
          <a:lstStyle/>
          <a:p>
            <a:r>
              <a:rPr lang="fr-FR" sz="3200"/>
              <a:t>Configuration du serveur Radius</a:t>
            </a:r>
            <a:br>
              <a:rPr lang="fr-FR" sz="2800"/>
            </a:br>
            <a:endParaRPr lang="fr-FR"/>
          </a:p>
        </p:txBody>
      </p:sp>
      <p:sp>
        <p:nvSpPr>
          <p:cNvPr id="8" name="Espace réservé du texte 1">
            <a:extLst>
              <a:ext uri="{FF2B5EF4-FFF2-40B4-BE49-F238E27FC236}">
                <a16:creationId xmlns:a16="http://schemas.microsoft.com/office/drawing/2014/main" id="{B6A46FFC-A726-41E7-9F17-A8552B5A9E86}"/>
              </a:ext>
            </a:extLst>
          </p:cNvPr>
          <p:cNvSpPr txBox="1">
            <a:spLocks/>
          </p:cNvSpPr>
          <p:nvPr/>
        </p:nvSpPr>
        <p:spPr>
          <a:xfrm>
            <a:off x="599440" y="2303439"/>
            <a:ext cx="6858000" cy="1100114"/>
          </a:xfrm>
          <a:prstGeom prst="rect">
            <a:avLst/>
          </a:prstGeom>
        </p:spPr>
        <p:txBody>
          <a:bodyPr lIns="91440" tIns="45720" rIns="91440" bIns="45720" anchor="t">
            <a:normAutofit fontScale="85000" lnSpcReduction="20000"/>
          </a:bodyPr>
          <a:lstStyle>
            <a:lvl1pPr marL="0" indent="0" algn="l" defTabSz="685800" rtl="0" eaLnBrk="1" latinLnBrk="0" hangingPunct="1">
              <a:lnSpc>
                <a:spcPct val="100000"/>
              </a:lnSpc>
              <a:spcBef>
                <a:spcPts val="0"/>
              </a:spcBef>
              <a:buFontTx/>
              <a:buNone/>
              <a:defRPr sz="12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endParaRPr lang="en-US" dirty="0"/>
          </a:p>
          <a:p>
            <a:r>
              <a:rPr lang="en-US" b="1" u="sng" dirty="0" err="1">
                <a:solidFill>
                  <a:srgbClr val="07BB98"/>
                </a:solidFill>
              </a:rPr>
              <a:t>Client.conf</a:t>
            </a:r>
            <a:r>
              <a:rPr lang="en-US" b="1" u="sng" dirty="0">
                <a:solidFill>
                  <a:srgbClr val="07BB98"/>
                </a:solidFill>
              </a:rPr>
              <a:t> :</a:t>
            </a:r>
          </a:p>
          <a:p>
            <a:endParaRPr lang="en-US" b="1" u="sng" dirty="0">
              <a:solidFill>
                <a:schemeClr val="tx2">
                  <a:lumMod val="60000"/>
                  <a:lumOff val="40000"/>
                </a:schemeClr>
              </a:solidFill>
            </a:endParaRPr>
          </a:p>
          <a:p>
            <a:r>
              <a:rPr lang="en-US" dirty="0">
                <a:solidFill>
                  <a:schemeClr val="bg2">
                    <a:lumMod val="50000"/>
                  </a:schemeClr>
                </a:solidFill>
              </a:rPr>
              <a:t>client 10.0.0.0/8 {	</a:t>
            </a:r>
          </a:p>
          <a:p>
            <a:r>
              <a:rPr lang="en-US" dirty="0">
                <a:solidFill>
                  <a:schemeClr val="bg2">
                    <a:lumMod val="50000"/>
                  </a:schemeClr>
                </a:solidFill>
              </a:rPr>
              <a:t>          secret		= 123DLINK</a:t>
            </a:r>
          </a:p>
          <a:p>
            <a:r>
              <a:rPr lang="en-US" dirty="0">
                <a:solidFill>
                  <a:schemeClr val="bg2">
                    <a:lumMod val="50000"/>
                  </a:schemeClr>
                </a:solidFill>
              </a:rPr>
              <a:t>}</a:t>
            </a:r>
          </a:p>
          <a:p>
            <a:endParaRPr lang="fr-FR" dirty="0">
              <a:solidFill>
                <a:srgbClr val="5AA9DB"/>
              </a:solidFill>
            </a:endParaRPr>
          </a:p>
          <a:p>
            <a:r>
              <a:rPr lang="fr-FR" dirty="0">
                <a:solidFill>
                  <a:srgbClr val="5AA9DB"/>
                </a:solidFill>
                <a:latin typeface="Arial"/>
                <a:cs typeface="Arial"/>
              </a:rPr>
              <a:t>Dans le fichier texte </a:t>
            </a:r>
            <a:r>
              <a:rPr lang="fr-FR" dirty="0" err="1">
                <a:solidFill>
                  <a:srgbClr val="5AA9DB"/>
                </a:solidFill>
                <a:latin typeface="Arial"/>
                <a:cs typeface="Arial"/>
              </a:rPr>
              <a:t>client.conf</a:t>
            </a:r>
            <a:r>
              <a:rPr lang="fr-FR" dirty="0">
                <a:solidFill>
                  <a:srgbClr val="5AA9DB"/>
                </a:solidFill>
                <a:latin typeface="Arial"/>
                <a:cs typeface="Arial"/>
              </a:rPr>
              <a:t>, indiquez l’adresse du réseau du serveur Radius, ainsi que la clé secrète.</a:t>
            </a:r>
          </a:p>
          <a:p>
            <a:endParaRPr lang="fr-FR" dirty="0"/>
          </a:p>
        </p:txBody>
      </p:sp>
      <p:sp>
        <p:nvSpPr>
          <p:cNvPr id="9" name="Espace réservé du texte 1">
            <a:extLst>
              <a:ext uri="{FF2B5EF4-FFF2-40B4-BE49-F238E27FC236}">
                <a16:creationId xmlns:a16="http://schemas.microsoft.com/office/drawing/2014/main" id="{E448C84A-3C36-4A19-AE25-5B265198EAD5}"/>
              </a:ext>
            </a:extLst>
          </p:cNvPr>
          <p:cNvSpPr txBox="1">
            <a:spLocks/>
          </p:cNvSpPr>
          <p:nvPr/>
        </p:nvSpPr>
        <p:spPr>
          <a:xfrm>
            <a:off x="599440" y="3555953"/>
            <a:ext cx="6858000" cy="1100114"/>
          </a:xfrm>
          <a:prstGeom prst="rect">
            <a:avLst/>
          </a:prstGeom>
        </p:spPr>
        <p:txBody>
          <a:bodyPr lIns="91440" tIns="45720" rIns="91440" bIns="45720" anchor="t">
            <a:normAutofit/>
          </a:bodyPr>
          <a:lstStyle>
            <a:lvl1pPr marL="0" indent="0" algn="l" defTabSz="685800" rtl="0" eaLnBrk="1" latinLnBrk="0" hangingPunct="1">
              <a:lnSpc>
                <a:spcPct val="100000"/>
              </a:lnSpc>
              <a:spcBef>
                <a:spcPts val="0"/>
              </a:spcBef>
              <a:buFontTx/>
              <a:buNone/>
              <a:defRPr sz="12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050" b="1" u="sng" dirty="0" err="1">
                <a:solidFill>
                  <a:schemeClr val="bg1">
                    <a:lumMod val="50000"/>
                  </a:schemeClr>
                </a:solidFill>
              </a:rPr>
              <a:t>eap.conf</a:t>
            </a:r>
            <a:r>
              <a:rPr lang="en-US" sz="1050" b="1" u="sng" dirty="0">
                <a:solidFill>
                  <a:schemeClr val="bg1">
                    <a:lumMod val="50000"/>
                  </a:schemeClr>
                </a:solidFill>
              </a:rPr>
              <a:t> :</a:t>
            </a:r>
          </a:p>
          <a:p>
            <a:endParaRPr lang="en-US" sz="1050" b="1" u="sng" dirty="0">
              <a:solidFill>
                <a:schemeClr val="tx2">
                  <a:lumMod val="60000"/>
                  <a:lumOff val="40000"/>
                </a:schemeClr>
              </a:solidFill>
            </a:endParaRPr>
          </a:p>
          <a:p>
            <a:r>
              <a:rPr lang="en-US" sz="1050" dirty="0">
                <a:solidFill>
                  <a:schemeClr val="bg2">
                    <a:lumMod val="50000"/>
                  </a:schemeClr>
                </a:solidFill>
              </a:rPr>
              <a:t>#</a:t>
            </a:r>
          </a:p>
          <a:p>
            <a:pPr algn="just"/>
            <a:r>
              <a:rPr lang="en-US" sz="1050" dirty="0" err="1">
                <a:solidFill>
                  <a:schemeClr val="bg2">
                    <a:lumMod val="50000"/>
                  </a:schemeClr>
                </a:solidFill>
              </a:rPr>
              <a:t>default_eap_type</a:t>
            </a:r>
            <a:r>
              <a:rPr lang="en-US" sz="1050" dirty="0">
                <a:solidFill>
                  <a:schemeClr val="bg2">
                    <a:lumMod val="50000"/>
                  </a:schemeClr>
                </a:solidFill>
              </a:rPr>
              <a:t> = md5</a:t>
            </a:r>
          </a:p>
          <a:p>
            <a:endParaRPr lang="fr-FR" sz="1050" dirty="0">
              <a:solidFill>
                <a:srgbClr val="5AA9DB"/>
              </a:solidFill>
            </a:endParaRPr>
          </a:p>
          <a:p>
            <a:r>
              <a:rPr lang="fr-FR" sz="1050" dirty="0">
                <a:solidFill>
                  <a:srgbClr val="5AA9DB"/>
                </a:solidFill>
                <a:latin typeface="Arial"/>
                <a:cs typeface="Arial"/>
              </a:rPr>
              <a:t>Dans le fichier texte </a:t>
            </a:r>
            <a:r>
              <a:rPr lang="fr-FR" sz="1050" dirty="0" err="1">
                <a:solidFill>
                  <a:srgbClr val="5AA9DB"/>
                </a:solidFill>
                <a:latin typeface="Arial"/>
                <a:cs typeface="Arial"/>
              </a:rPr>
              <a:t>eap.conf</a:t>
            </a:r>
            <a:r>
              <a:rPr lang="fr-FR" sz="1050" dirty="0">
                <a:solidFill>
                  <a:srgbClr val="5AA9DB"/>
                </a:solidFill>
                <a:latin typeface="Arial"/>
                <a:cs typeface="Arial"/>
              </a:rPr>
              <a:t>, modifiez le type de clé par md5 (Mode de Hachage de la clé).</a:t>
            </a:r>
            <a:endParaRPr lang="fr-FR" sz="1050" dirty="0">
              <a:solidFill>
                <a:srgbClr val="5AA9DB"/>
              </a:solidFill>
            </a:endParaRPr>
          </a:p>
          <a:p>
            <a:endParaRPr lang="fr-FR" sz="1050" dirty="0"/>
          </a:p>
        </p:txBody>
      </p:sp>
    </p:spTree>
    <p:extLst>
      <p:ext uri="{BB962C8B-B14F-4D97-AF65-F5344CB8AC3E}">
        <p14:creationId xmlns:p14="http://schemas.microsoft.com/office/powerpoint/2010/main" val="231854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50B0CB7-FE1A-4627-B191-EDEC8B0DEFDF}"/>
              </a:ext>
            </a:extLst>
          </p:cNvPr>
          <p:cNvSpPr>
            <a:spLocks noGrp="1"/>
          </p:cNvSpPr>
          <p:nvPr>
            <p:ph type="title"/>
          </p:nvPr>
        </p:nvSpPr>
        <p:spPr>
          <a:xfrm>
            <a:off x="540000" y="324000"/>
            <a:ext cx="8451600" cy="574525"/>
          </a:xfrm>
        </p:spPr>
        <p:txBody>
          <a:bodyPr lIns="91440" tIns="45720" rIns="91440" bIns="45720" anchor="t" anchorCtr="0">
            <a:normAutofit/>
          </a:bodyPr>
          <a:lstStyle/>
          <a:p>
            <a:r>
              <a:rPr lang="fr-FR" sz="2400" dirty="0">
                <a:latin typeface="Arial"/>
                <a:cs typeface="Arial"/>
              </a:rPr>
              <a:t>Vérification de l’authentification</a:t>
            </a:r>
            <a:endParaRPr lang="fr-FR" sz="2400" dirty="0"/>
          </a:p>
        </p:txBody>
      </p:sp>
      <p:sp>
        <p:nvSpPr>
          <p:cNvPr id="6" name="ZoneTexte 5">
            <a:extLst>
              <a:ext uri="{FF2B5EF4-FFF2-40B4-BE49-F238E27FC236}">
                <a16:creationId xmlns:a16="http://schemas.microsoft.com/office/drawing/2014/main" id="{C09C18E6-C5DD-7C58-71EB-F93374ED3DCA}"/>
              </a:ext>
            </a:extLst>
          </p:cNvPr>
          <p:cNvSpPr txBox="1"/>
          <p:nvPr/>
        </p:nvSpPr>
        <p:spPr>
          <a:xfrm>
            <a:off x="387600" y="903131"/>
            <a:ext cx="7531555" cy="461665"/>
          </a:xfrm>
          <a:prstGeom prst="rect">
            <a:avLst/>
          </a:prstGeom>
          <a:noFill/>
        </p:spPr>
        <p:txBody>
          <a:bodyPr wrap="square" lIns="91440" tIns="45720" rIns="91440" bIns="45720" rtlCol="0" anchor="t">
            <a:spAutoFit/>
          </a:bodyPr>
          <a:lstStyle/>
          <a:p>
            <a:pPr lvl="1"/>
            <a:r>
              <a:rPr lang="fr-FR" sz="1200" dirty="0">
                <a:solidFill>
                  <a:schemeClr val="tx1">
                    <a:lumMod val="75000"/>
                    <a:lumOff val="25000"/>
                  </a:schemeClr>
                </a:solidFill>
                <a:latin typeface="Arial"/>
                <a:cs typeface="Arial"/>
              </a:rPr>
              <a:t>Quand un utilisateur veux se connecter sur le réseau, le serveur Radius va lui demander de s'identifier. Sous Windows un pop-up comme ci-dessous devrait se présenter.</a:t>
            </a:r>
          </a:p>
        </p:txBody>
      </p:sp>
      <p:pic>
        <p:nvPicPr>
          <p:cNvPr id="2" name="Picture 1" descr="A screenshot of a computer&#10;&#10;Description automatically generated">
            <a:extLst>
              <a:ext uri="{FF2B5EF4-FFF2-40B4-BE49-F238E27FC236}">
                <a16:creationId xmlns:a16="http://schemas.microsoft.com/office/drawing/2014/main" id="{BF6A27A7-05EF-23A8-A44F-14E51D1411FF}"/>
              </a:ext>
            </a:extLst>
          </p:cNvPr>
          <p:cNvPicPr>
            <a:picLocks noChangeAspect="1"/>
          </p:cNvPicPr>
          <p:nvPr/>
        </p:nvPicPr>
        <p:blipFill>
          <a:blip r:embed="rId2"/>
          <a:stretch>
            <a:fillRect/>
          </a:stretch>
        </p:blipFill>
        <p:spPr>
          <a:xfrm>
            <a:off x="651877" y="3776075"/>
            <a:ext cx="3450577" cy="86687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1AD717A-DBDF-FEC5-244F-C784764C4D06}"/>
              </a:ext>
            </a:extLst>
          </p:cNvPr>
          <p:cNvPicPr>
            <a:picLocks noChangeAspect="1"/>
          </p:cNvPicPr>
          <p:nvPr/>
        </p:nvPicPr>
        <p:blipFill>
          <a:blip r:embed="rId3"/>
          <a:stretch>
            <a:fillRect/>
          </a:stretch>
        </p:blipFill>
        <p:spPr>
          <a:xfrm>
            <a:off x="5331423" y="2819665"/>
            <a:ext cx="2979877" cy="1762608"/>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F9340EFD-F68F-FB3E-B333-EB192A485540}"/>
              </a:ext>
            </a:extLst>
          </p:cNvPr>
          <p:cNvPicPr>
            <a:picLocks noChangeAspect="1"/>
          </p:cNvPicPr>
          <p:nvPr/>
        </p:nvPicPr>
        <p:blipFill>
          <a:blip r:embed="rId4"/>
          <a:stretch>
            <a:fillRect/>
          </a:stretch>
        </p:blipFill>
        <p:spPr>
          <a:xfrm>
            <a:off x="570342" y="1700482"/>
            <a:ext cx="3608687" cy="1701364"/>
          </a:xfrm>
          <a:prstGeom prst="rect">
            <a:avLst/>
          </a:prstGeom>
        </p:spPr>
      </p:pic>
      <p:sp>
        <p:nvSpPr>
          <p:cNvPr id="7" name="TextBox 6">
            <a:extLst>
              <a:ext uri="{FF2B5EF4-FFF2-40B4-BE49-F238E27FC236}">
                <a16:creationId xmlns:a16="http://schemas.microsoft.com/office/drawing/2014/main" id="{4AB1C89C-6672-FEA6-A9C5-EB033F7F52BC}"/>
              </a:ext>
            </a:extLst>
          </p:cNvPr>
          <p:cNvSpPr txBox="1"/>
          <p:nvPr/>
        </p:nvSpPr>
        <p:spPr>
          <a:xfrm>
            <a:off x="2722132" y="4212240"/>
            <a:ext cx="398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C00000"/>
                </a:solidFill>
                <a:ea typeface="Calibri"/>
                <a:cs typeface="Calibri"/>
              </a:rPr>
              <a:t>2.</a:t>
            </a:r>
            <a:endParaRPr lang="en-US" b="1" dirty="0">
              <a:solidFill>
                <a:srgbClr val="C00000"/>
              </a:solidFill>
            </a:endParaRPr>
          </a:p>
        </p:txBody>
      </p:sp>
      <p:sp>
        <p:nvSpPr>
          <p:cNvPr id="8" name="TextBox 7">
            <a:extLst>
              <a:ext uri="{FF2B5EF4-FFF2-40B4-BE49-F238E27FC236}">
                <a16:creationId xmlns:a16="http://schemas.microsoft.com/office/drawing/2014/main" id="{03F1E2E0-FC30-2E46-6EDD-195718F1CE95}"/>
              </a:ext>
            </a:extLst>
          </p:cNvPr>
          <p:cNvSpPr txBox="1"/>
          <p:nvPr/>
        </p:nvSpPr>
        <p:spPr>
          <a:xfrm>
            <a:off x="760466" y="2962909"/>
            <a:ext cx="398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C00000"/>
                </a:solidFill>
                <a:ea typeface="Calibri"/>
                <a:cs typeface="Calibri"/>
              </a:rPr>
              <a:t>1.</a:t>
            </a:r>
            <a:endParaRPr lang="en-US" b="1" dirty="0">
              <a:solidFill>
                <a:srgbClr val="C00000"/>
              </a:solidFill>
            </a:endParaRPr>
          </a:p>
        </p:txBody>
      </p:sp>
      <p:sp>
        <p:nvSpPr>
          <p:cNvPr id="9" name="TextBox 8">
            <a:extLst>
              <a:ext uri="{FF2B5EF4-FFF2-40B4-BE49-F238E27FC236}">
                <a16:creationId xmlns:a16="http://schemas.microsoft.com/office/drawing/2014/main" id="{68C9167A-9C83-DDD2-A487-60424BD480BC}"/>
              </a:ext>
            </a:extLst>
          </p:cNvPr>
          <p:cNvSpPr txBox="1"/>
          <p:nvPr/>
        </p:nvSpPr>
        <p:spPr>
          <a:xfrm>
            <a:off x="6637179" y="3044922"/>
            <a:ext cx="398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rgbClr val="C00000"/>
                </a:solidFill>
                <a:ea typeface="Calibri"/>
                <a:cs typeface="Calibri"/>
              </a:rPr>
              <a:t>3.</a:t>
            </a:r>
            <a:endParaRPr lang="en-US" b="1" dirty="0">
              <a:solidFill>
                <a:srgbClr val="C00000"/>
              </a:solidFill>
            </a:endParaRPr>
          </a:p>
        </p:txBody>
      </p:sp>
    </p:spTree>
    <p:extLst>
      <p:ext uri="{BB962C8B-B14F-4D97-AF65-F5344CB8AC3E}">
        <p14:creationId xmlns:p14="http://schemas.microsoft.com/office/powerpoint/2010/main" val="619411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circuit&#10;&#10;Description générée automatiquement">
            <a:extLst>
              <a:ext uri="{FF2B5EF4-FFF2-40B4-BE49-F238E27FC236}">
                <a16:creationId xmlns:a16="http://schemas.microsoft.com/office/drawing/2014/main" id="{76A6D24A-500D-40C0-9B29-17D255AB96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9850"/>
          </a:xfrm>
          <a:prstGeom prst="rect">
            <a:avLst/>
          </a:prstGeom>
        </p:spPr>
      </p:pic>
      <p:sp>
        <p:nvSpPr>
          <p:cNvPr id="9" name="Title 1">
            <a:extLst>
              <a:ext uri="{FF2B5EF4-FFF2-40B4-BE49-F238E27FC236}">
                <a16:creationId xmlns:a16="http://schemas.microsoft.com/office/drawing/2014/main" id="{A4265F18-8375-4C6B-89A5-DA74C6FD6EE2}"/>
              </a:ext>
            </a:extLst>
          </p:cNvPr>
          <p:cNvSpPr txBox="1">
            <a:spLocks/>
          </p:cNvSpPr>
          <p:nvPr/>
        </p:nvSpPr>
        <p:spPr bwMode="gray">
          <a:xfrm>
            <a:off x="5818628" y="495973"/>
            <a:ext cx="3388548" cy="993721"/>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000" b="1" spc="75" err="1">
                <a:solidFill>
                  <a:schemeClr val="bg1"/>
                </a:solidFill>
                <a:latin typeface="Lato Black"/>
                <a:ea typeface="Lato Black"/>
                <a:cs typeface="Lato Black"/>
              </a:rPr>
              <a:t>Thank</a:t>
            </a:r>
            <a:r>
              <a:rPr lang="fr-FR" sz="6000" b="1" spc="75" dirty="0">
                <a:solidFill>
                  <a:schemeClr val="bg1"/>
                </a:solidFill>
                <a:latin typeface="Lato Black"/>
                <a:ea typeface="Lato Black"/>
                <a:cs typeface="Lato Black"/>
              </a:rPr>
              <a:t> You</a:t>
            </a:r>
            <a:endParaRPr lang="en-US" sz="3600" b="1" spc="75" dirty="0">
              <a:solidFill>
                <a:schemeClr val="bg1"/>
              </a:solidFill>
              <a:latin typeface="Lato Black" panose="020F0A02020204030203" pitchFamily="34" charset="0"/>
            </a:endParaRPr>
          </a:p>
        </p:txBody>
      </p:sp>
      <p:pic>
        <p:nvPicPr>
          <p:cNvPr id="6" name="Image 5">
            <a:extLst>
              <a:ext uri="{FF2B5EF4-FFF2-40B4-BE49-F238E27FC236}">
                <a16:creationId xmlns:a16="http://schemas.microsoft.com/office/drawing/2014/main" id="{10D189B1-9413-464B-B7EF-1522A2B61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97" y="41139"/>
            <a:ext cx="2266950" cy="451320"/>
          </a:xfrm>
          <a:prstGeom prst="rect">
            <a:avLst/>
          </a:prstGeom>
        </p:spPr>
      </p:pic>
    </p:spTree>
    <p:extLst>
      <p:ext uri="{BB962C8B-B14F-4D97-AF65-F5344CB8AC3E}">
        <p14:creationId xmlns:p14="http://schemas.microsoft.com/office/powerpoint/2010/main" val="1090581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1142-AF3D-664D-8CFC-A5781C2256C9}"/>
              </a:ext>
            </a:extLst>
          </p:cNvPr>
          <p:cNvSpPr>
            <a:spLocks noGrp="1"/>
          </p:cNvSpPr>
          <p:nvPr>
            <p:ph type="title"/>
          </p:nvPr>
        </p:nvSpPr>
        <p:spPr>
          <a:xfrm>
            <a:off x="540000" y="324000"/>
            <a:ext cx="8610585" cy="612000"/>
          </a:xfrm>
        </p:spPr>
        <p:txBody>
          <a:bodyPr lIns="91440" tIns="45720" rIns="91440" bIns="45720" anchor="t">
            <a:normAutofit fontScale="90000"/>
          </a:bodyPr>
          <a:lstStyle/>
          <a:p>
            <a:r>
              <a:rPr lang="fr-FR" dirty="0">
                <a:latin typeface="Arial"/>
                <a:cs typeface="Arial"/>
              </a:rPr>
              <a:t>Exemple</a:t>
            </a:r>
            <a:r>
              <a:rPr lang="en-US" dirty="0">
                <a:latin typeface="Arial"/>
                <a:cs typeface="Arial"/>
              </a:rPr>
              <a:t> </a:t>
            </a:r>
            <a:r>
              <a:rPr lang="en-US" dirty="0" err="1">
                <a:latin typeface="Arial"/>
                <a:cs typeface="Arial"/>
              </a:rPr>
              <a:t>Authentification</a:t>
            </a:r>
            <a:r>
              <a:rPr lang="en-US" dirty="0">
                <a:latin typeface="Arial"/>
                <a:cs typeface="Arial"/>
              </a:rPr>
              <a:t> </a:t>
            </a:r>
            <a:r>
              <a:rPr lang="en-US" dirty="0" err="1">
                <a:latin typeface="Arial"/>
                <a:cs typeface="Arial"/>
              </a:rPr>
              <a:t>basée</a:t>
            </a:r>
            <a:r>
              <a:rPr lang="en-US" dirty="0">
                <a:latin typeface="Arial"/>
                <a:cs typeface="Arial"/>
              </a:rPr>
              <a:t> sur le client/</a:t>
            </a:r>
            <a:r>
              <a:rPr lang="en-US" dirty="0" err="1">
                <a:latin typeface="Arial"/>
                <a:cs typeface="Arial"/>
              </a:rPr>
              <a:t>serveur</a:t>
            </a:r>
            <a:endParaRPr lang="en-US">
              <a:latin typeface="Arial"/>
              <a:cs typeface="Arial"/>
            </a:endParaRPr>
          </a:p>
        </p:txBody>
      </p:sp>
      <p:sp>
        <p:nvSpPr>
          <p:cNvPr id="15" name="ZoneTexte 14">
            <a:extLst>
              <a:ext uri="{FF2B5EF4-FFF2-40B4-BE49-F238E27FC236}">
                <a16:creationId xmlns:a16="http://schemas.microsoft.com/office/drawing/2014/main" id="{794C477D-51A1-4960-9FF1-CA8097A61E4F}"/>
              </a:ext>
            </a:extLst>
          </p:cNvPr>
          <p:cNvSpPr txBox="1"/>
          <p:nvPr/>
        </p:nvSpPr>
        <p:spPr>
          <a:xfrm>
            <a:off x="4498464" y="1066993"/>
            <a:ext cx="2464269" cy="769441"/>
          </a:xfrm>
          <a:prstGeom prst="rect">
            <a:avLst/>
          </a:prstGeom>
          <a:noFill/>
        </p:spPr>
        <p:txBody>
          <a:bodyPr wrap="square" rtlCol="0">
            <a:spAutoFit/>
          </a:bodyPr>
          <a:lstStyle/>
          <a:p>
            <a:r>
              <a:rPr lang="fr-FR" sz="1100" b="1" dirty="0">
                <a:solidFill>
                  <a:srgbClr val="07BB98"/>
                </a:solidFill>
              </a:rPr>
              <a:t>Réseau Gestion : Vlan1: 10.90.90.90/8</a:t>
            </a:r>
          </a:p>
          <a:p>
            <a:r>
              <a:rPr lang="fr-FR" sz="1100" b="1" dirty="0">
                <a:solidFill>
                  <a:srgbClr val="FFC000"/>
                </a:solidFill>
              </a:rPr>
              <a:t>Utilisateurs : Vlan10 : 192.168.10.1/24</a:t>
            </a:r>
          </a:p>
          <a:p>
            <a:r>
              <a:rPr lang="fr-FR" sz="1100" b="1" dirty="0">
                <a:solidFill>
                  <a:schemeClr val="accent2">
                    <a:lumMod val="60000"/>
                    <a:lumOff val="40000"/>
                  </a:schemeClr>
                </a:solidFill>
              </a:rPr>
              <a:t>Utilisateurs : Vlan20 : 192.168.20.1/24</a:t>
            </a:r>
          </a:p>
          <a:p>
            <a:endParaRPr lang="fr-FR" sz="1100" b="1" dirty="0">
              <a:solidFill>
                <a:srgbClr val="FFC000"/>
              </a:solidFill>
            </a:endParaRPr>
          </a:p>
        </p:txBody>
      </p:sp>
      <p:pic>
        <p:nvPicPr>
          <p:cNvPr id="18" name="Image 17">
            <a:extLst>
              <a:ext uri="{FF2B5EF4-FFF2-40B4-BE49-F238E27FC236}">
                <a16:creationId xmlns:a16="http://schemas.microsoft.com/office/drawing/2014/main" id="{788481A6-76DE-487B-864A-7259B5126B34}"/>
              </a:ext>
            </a:extLst>
          </p:cNvPr>
          <p:cNvPicPr>
            <a:picLocks noChangeAspect="1"/>
          </p:cNvPicPr>
          <p:nvPr/>
        </p:nvPicPr>
        <p:blipFill>
          <a:blip r:embed="rId3"/>
          <a:stretch>
            <a:fillRect/>
          </a:stretch>
        </p:blipFill>
        <p:spPr>
          <a:xfrm>
            <a:off x="4588363" y="2787451"/>
            <a:ext cx="3852975" cy="483104"/>
          </a:xfrm>
          <a:prstGeom prst="rect">
            <a:avLst/>
          </a:prstGeom>
        </p:spPr>
      </p:pic>
      <p:cxnSp>
        <p:nvCxnSpPr>
          <p:cNvPr id="9" name="Connecteur : en angle 8">
            <a:extLst>
              <a:ext uri="{FF2B5EF4-FFF2-40B4-BE49-F238E27FC236}">
                <a16:creationId xmlns:a16="http://schemas.microsoft.com/office/drawing/2014/main" id="{482B08A5-D18F-4FCB-955F-80DD13EB23DF}"/>
              </a:ext>
            </a:extLst>
          </p:cNvPr>
          <p:cNvCxnSpPr>
            <a:cxnSpLocks/>
          </p:cNvCxnSpPr>
          <p:nvPr/>
        </p:nvCxnSpPr>
        <p:spPr>
          <a:xfrm rot="5400000">
            <a:off x="7094067" y="1828193"/>
            <a:ext cx="1318238" cy="971386"/>
          </a:xfrm>
          <a:prstGeom prst="bentConnector3">
            <a:avLst>
              <a:gd name="adj1" fmla="val 11155"/>
            </a:avLst>
          </a:prstGeom>
          <a:ln w="9525">
            <a:solidFill>
              <a:schemeClr val="accent2">
                <a:shade val="95000"/>
                <a:satMod val="105000"/>
              </a:schemeClr>
            </a:solidFill>
            <a:headEnd type="diamond" w="med" len="med"/>
            <a:tailEnd type="diamond" w="med" len="med"/>
          </a:ln>
        </p:spPr>
        <p:style>
          <a:lnRef idx="1">
            <a:schemeClr val="accent2"/>
          </a:lnRef>
          <a:fillRef idx="0">
            <a:schemeClr val="accent2"/>
          </a:fillRef>
          <a:effectRef idx="0">
            <a:schemeClr val="accent2"/>
          </a:effectRef>
          <a:fontRef idx="minor">
            <a:schemeClr val="tx1"/>
          </a:fontRef>
        </p:style>
      </p:cxnSp>
      <p:pic>
        <p:nvPicPr>
          <p:cNvPr id="12" name="Image 11">
            <a:extLst>
              <a:ext uri="{FF2B5EF4-FFF2-40B4-BE49-F238E27FC236}">
                <a16:creationId xmlns:a16="http://schemas.microsoft.com/office/drawing/2014/main" id="{140AECA4-F8EC-4687-9980-8FF9D5A922A2}"/>
              </a:ext>
            </a:extLst>
          </p:cNvPr>
          <p:cNvPicPr>
            <a:picLocks noChangeAspect="1"/>
          </p:cNvPicPr>
          <p:nvPr/>
        </p:nvPicPr>
        <p:blipFill>
          <a:blip r:embed="rId4"/>
          <a:stretch>
            <a:fillRect/>
          </a:stretch>
        </p:blipFill>
        <p:spPr>
          <a:xfrm>
            <a:off x="8013739" y="874371"/>
            <a:ext cx="683157" cy="825200"/>
          </a:xfrm>
          <a:prstGeom prst="rect">
            <a:avLst/>
          </a:prstGeom>
        </p:spPr>
      </p:pic>
      <p:grpSp>
        <p:nvGrpSpPr>
          <p:cNvPr id="20" name="Groupe 19">
            <a:extLst>
              <a:ext uri="{FF2B5EF4-FFF2-40B4-BE49-F238E27FC236}">
                <a16:creationId xmlns:a16="http://schemas.microsoft.com/office/drawing/2014/main" id="{B30645EF-F00C-49E2-B76E-82C106A5E8A8}"/>
              </a:ext>
            </a:extLst>
          </p:cNvPr>
          <p:cNvGrpSpPr/>
          <p:nvPr/>
        </p:nvGrpSpPr>
        <p:grpSpPr>
          <a:xfrm>
            <a:off x="5670733" y="3933133"/>
            <a:ext cx="682360" cy="775392"/>
            <a:chOff x="4575440" y="3641725"/>
            <a:chExt cx="682360" cy="775392"/>
          </a:xfrm>
        </p:grpSpPr>
        <p:pic>
          <p:nvPicPr>
            <p:cNvPr id="19" name="Image 18">
              <a:extLst>
                <a:ext uri="{FF2B5EF4-FFF2-40B4-BE49-F238E27FC236}">
                  <a16:creationId xmlns:a16="http://schemas.microsoft.com/office/drawing/2014/main" id="{1DBC0787-8123-4264-B331-B8144E88EC99}"/>
                </a:ext>
              </a:extLst>
            </p:cNvPr>
            <p:cNvPicPr>
              <a:picLocks noChangeAspect="1"/>
            </p:cNvPicPr>
            <p:nvPr/>
          </p:nvPicPr>
          <p:blipFill>
            <a:blip r:embed="rId5"/>
            <a:stretch>
              <a:fillRect/>
            </a:stretch>
          </p:blipFill>
          <p:spPr>
            <a:xfrm rot="60000">
              <a:off x="4575440" y="3999161"/>
              <a:ext cx="350876" cy="417956"/>
            </a:xfrm>
            <a:prstGeom prst="rect">
              <a:avLst/>
            </a:prstGeom>
          </p:spPr>
        </p:pic>
        <p:pic>
          <p:nvPicPr>
            <p:cNvPr id="16" name="Image 15">
              <a:extLst>
                <a:ext uri="{FF2B5EF4-FFF2-40B4-BE49-F238E27FC236}">
                  <a16:creationId xmlns:a16="http://schemas.microsoft.com/office/drawing/2014/main" id="{47D27131-012A-49E1-AF5C-88A93FAE2754}"/>
                </a:ext>
              </a:extLst>
            </p:cNvPr>
            <p:cNvPicPr>
              <a:picLocks noChangeAspect="1"/>
            </p:cNvPicPr>
            <p:nvPr/>
          </p:nvPicPr>
          <p:blipFill>
            <a:blip r:embed="rId6"/>
            <a:stretch>
              <a:fillRect/>
            </a:stretch>
          </p:blipFill>
          <p:spPr>
            <a:xfrm>
              <a:off x="4843862" y="3641725"/>
              <a:ext cx="413938" cy="518733"/>
            </a:xfrm>
            <a:prstGeom prst="rect">
              <a:avLst/>
            </a:prstGeom>
          </p:spPr>
        </p:pic>
      </p:grpSp>
      <p:grpSp>
        <p:nvGrpSpPr>
          <p:cNvPr id="28" name="Groupe 27">
            <a:extLst>
              <a:ext uri="{FF2B5EF4-FFF2-40B4-BE49-F238E27FC236}">
                <a16:creationId xmlns:a16="http://schemas.microsoft.com/office/drawing/2014/main" id="{3A921AF2-F08D-4804-A959-FB88CC37E695}"/>
              </a:ext>
            </a:extLst>
          </p:cNvPr>
          <p:cNvGrpSpPr/>
          <p:nvPr/>
        </p:nvGrpSpPr>
        <p:grpSpPr>
          <a:xfrm>
            <a:off x="6124493" y="4085533"/>
            <a:ext cx="682360" cy="775392"/>
            <a:chOff x="4575440" y="3641725"/>
            <a:chExt cx="682360" cy="775392"/>
          </a:xfrm>
        </p:grpSpPr>
        <p:pic>
          <p:nvPicPr>
            <p:cNvPr id="29" name="Image 28">
              <a:extLst>
                <a:ext uri="{FF2B5EF4-FFF2-40B4-BE49-F238E27FC236}">
                  <a16:creationId xmlns:a16="http://schemas.microsoft.com/office/drawing/2014/main" id="{103F8501-B4C0-4FB7-B7A5-24220D32F964}"/>
                </a:ext>
              </a:extLst>
            </p:cNvPr>
            <p:cNvPicPr>
              <a:picLocks noChangeAspect="1"/>
            </p:cNvPicPr>
            <p:nvPr/>
          </p:nvPicPr>
          <p:blipFill>
            <a:blip r:embed="rId5"/>
            <a:stretch>
              <a:fillRect/>
            </a:stretch>
          </p:blipFill>
          <p:spPr>
            <a:xfrm rot="60000">
              <a:off x="4575440" y="3999161"/>
              <a:ext cx="350876" cy="417956"/>
            </a:xfrm>
            <a:prstGeom prst="rect">
              <a:avLst/>
            </a:prstGeom>
          </p:spPr>
        </p:pic>
        <p:pic>
          <p:nvPicPr>
            <p:cNvPr id="30" name="Image 29">
              <a:extLst>
                <a:ext uri="{FF2B5EF4-FFF2-40B4-BE49-F238E27FC236}">
                  <a16:creationId xmlns:a16="http://schemas.microsoft.com/office/drawing/2014/main" id="{EE1B205B-E8D7-449C-9202-3D20B05E0A52}"/>
                </a:ext>
              </a:extLst>
            </p:cNvPr>
            <p:cNvPicPr>
              <a:picLocks noChangeAspect="1"/>
            </p:cNvPicPr>
            <p:nvPr/>
          </p:nvPicPr>
          <p:blipFill>
            <a:blip r:embed="rId6"/>
            <a:stretch>
              <a:fillRect/>
            </a:stretch>
          </p:blipFill>
          <p:spPr>
            <a:xfrm>
              <a:off x="4843862" y="3641725"/>
              <a:ext cx="413938" cy="518733"/>
            </a:xfrm>
            <a:prstGeom prst="rect">
              <a:avLst/>
            </a:prstGeom>
          </p:spPr>
        </p:pic>
      </p:grpSp>
      <p:grpSp>
        <p:nvGrpSpPr>
          <p:cNvPr id="31" name="Groupe 30">
            <a:extLst>
              <a:ext uri="{FF2B5EF4-FFF2-40B4-BE49-F238E27FC236}">
                <a16:creationId xmlns:a16="http://schemas.microsoft.com/office/drawing/2014/main" id="{B77B3C85-CEFC-4B29-B96F-AB8D3DF3D07A}"/>
              </a:ext>
            </a:extLst>
          </p:cNvPr>
          <p:cNvGrpSpPr/>
          <p:nvPr/>
        </p:nvGrpSpPr>
        <p:grpSpPr>
          <a:xfrm>
            <a:off x="6608236" y="4251325"/>
            <a:ext cx="682360" cy="775392"/>
            <a:chOff x="4575440" y="3641725"/>
            <a:chExt cx="682360" cy="775392"/>
          </a:xfrm>
        </p:grpSpPr>
        <p:pic>
          <p:nvPicPr>
            <p:cNvPr id="32" name="Image 31">
              <a:extLst>
                <a:ext uri="{FF2B5EF4-FFF2-40B4-BE49-F238E27FC236}">
                  <a16:creationId xmlns:a16="http://schemas.microsoft.com/office/drawing/2014/main" id="{DF0FAFBF-B439-4DCD-ACC7-174956F0D77D}"/>
                </a:ext>
              </a:extLst>
            </p:cNvPr>
            <p:cNvPicPr>
              <a:picLocks noChangeAspect="1"/>
            </p:cNvPicPr>
            <p:nvPr/>
          </p:nvPicPr>
          <p:blipFill>
            <a:blip r:embed="rId5"/>
            <a:stretch>
              <a:fillRect/>
            </a:stretch>
          </p:blipFill>
          <p:spPr>
            <a:xfrm rot="60000">
              <a:off x="4575440" y="3999161"/>
              <a:ext cx="350876" cy="417956"/>
            </a:xfrm>
            <a:prstGeom prst="rect">
              <a:avLst/>
            </a:prstGeom>
          </p:spPr>
        </p:pic>
        <p:pic>
          <p:nvPicPr>
            <p:cNvPr id="33" name="Image 32">
              <a:extLst>
                <a:ext uri="{FF2B5EF4-FFF2-40B4-BE49-F238E27FC236}">
                  <a16:creationId xmlns:a16="http://schemas.microsoft.com/office/drawing/2014/main" id="{39EA2F7A-7353-44C7-BB05-B9E1330EC4ED}"/>
                </a:ext>
              </a:extLst>
            </p:cNvPr>
            <p:cNvPicPr>
              <a:picLocks noChangeAspect="1"/>
            </p:cNvPicPr>
            <p:nvPr/>
          </p:nvPicPr>
          <p:blipFill>
            <a:blip r:embed="rId6"/>
            <a:stretch>
              <a:fillRect/>
            </a:stretch>
          </p:blipFill>
          <p:spPr>
            <a:xfrm>
              <a:off x="4843862" y="3641725"/>
              <a:ext cx="413938" cy="518733"/>
            </a:xfrm>
            <a:prstGeom prst="rect">
              <a:avLst/>
            </a:prstGeom>
          </p:spPr>
        </p:pic>
      </p:grpSp>
      <p:sp>
        <p:nvSpPr>
          <p:cNvPr id="35" name="ZoneTexte 34">
            <a:extLst>
              <a:ext uri="{FF2B5EF4-FFF2-40B4-BE49-F238E27FC236}">
                <a16:creationId xmlns:a16="http://schemas.microsoft.com/office/drawing/2014/main" id="{7F2A1F5C-41FE-4111-8448-C4462C4C6A5B}"/>
              </a:ext>
            </a:extLst>
          </p:cNvPr>
          <p:cNvSpPr txBox="1"/>
          <p:nvPr/>
        </p:nvSpPr>
        <p:spPr>
          <a:xfrm>
            <a:off x="7342194" y="1757085"/>
            <a:ext cx="1640939" cy="553998"/>
          </a:xfrm>
          <a:prstGeom prst="rect">
            <a:avLst/>
          </a:prstGeom>
          <a:noFill/>
        </p:spPr>
        <p:txBody>
          <a:bodyPr wrap="square" lIns="91440" tIns="45720" rIns="91440" bIns="45720" rtlCol="0" anchor="t">
            <a:spAutoFit/>
          </a:bodyPr>
          <a:lstStyle/>
          <a:p>
            <a:pPr algn="ctr"/>
            <a:r>
              <a:rPr lang="fr-FR" sz="1000" b="1" dirty="0"/>
              <a:t>« Authentification Server »</a:t>
            </a:r>
          </a:p>
          <a:p>
            <a:pPr algn="ctr"/>
            <a:r>
              <a:rPr lang="fr-FR" sz="1000" b="1" dirty="0"/>
              <a:t>Radius</a:t>
            </a:r>
            <a:br>
              <a:rPr lang="fr-FR" sz="1000" b="1" dirty="0"/>
            </a:br>
            <a:r>
              <a:rPr lang="fr-FR" sz="1000" b="1" dirty="0">
                <a:ea typeface="Calibri"/>
                <a:cs typeface="Calibri"/>
              </a:rPr>
              <a:t>10.90.90.100</a:t>
            </a:r>
          </a:p>
        </p:txBody>
      </p:sp>
      <p:sp>
        <p:nvSpPr>
          <p:cNvPr id="43" name="ZoneTexte 42">
            <a:extLst>
              <a:ext uri="{FF2B5EF4-FFF2-40B4-BE49-F238E27FC236}">
                <a16:creationId xmlns:a16="http://schemas.microsoft.com/office/drawing/2014/main" id="{EE23CB39-827E-4B1E-9266-AFA3CCC98BD2}"/>
              </a:ext>
            </a:extLst>
          </p:cNvPr>
          <p:cNvSpPr txBox="1"/>
          <p:nvPr/>
        </p:nvSpPr>
        <p:spPr>
          <a:xfrm rot="2341525">
            <a:off x="5819611" y="4283986"/>
            <a:ext cx="455141" cy="230832"/>
          </a:xfrm>
          <a:prstGeom prst="rect">
            <a:avLst/>
          </a:prstGeom>
          <a:noFill/>
        </p:spPr>
        <p:txBody>
          <a:bodyPr wrap="square" rtlCol="0">
            <a:spAutoFit/>
          </a:bodyPr>
          <a:lstStyle/>
          <a:p>
            <a:r>
              <a:rPr lang="fr-FR" sz="900" b="1">
                <a:solidFill>
                  <a:srgbClr val="FF0000"/>
                </a:solidFill>
              </a:rPr>
              <a:t>user1</a:t>
            </a:r>
          </a:p>
        </p:txBody>
      </p:sp>
      <p:sp>
        <p:nvSpPr>
          <p:cNvPr id="44" name="ZoneTexte 43">
            <a:extLst>
              <a:ext uri="{FF2B5EF4-FFF2-40B4-BE49-F238E27FC236}">
                <a16:creationId xmlns:a16="http://schemas.microsoft.com/office/drawing/2014/main" id="{5ACEFBDE-35AF-472C-9BD8-5C423561C78C}"/>
              </a:ext>
            </a:extLst>
          </p:cNvPr>
          <p:cNvSpPr txBox="1"/>
          <p:nvPr/>
        </p:nvSpPr>
        <p:spPr>
          <a:xfrm rot="2238873">
            <a:off x="6271785" y="4422493"/>
            <a:ext cx="455141" cy="230832"/>
          </a:xfrm>
          <a:prstGeom prst="rect">
            <a:avLst/>
          </a:prstGeom>
          <a:noFill/>
        </p:spPr>
        <p:txBody>
          <a:bodyPr wrap="square" rtlCol="0">
            <a:spAutoFit/>
          </a:bodyPr>
          <a:lstStyle/>
          <a:p>
            <a:r>
              <a:rPr lang="fr-FR" sz="900" b="1">
                <a:solidFill>
                  <a:srgbClr val="FF0000"/>
                </a:solidFill>
              </a:rPr>
              <a:t>user2</a:t>
            </a:r>
          </a:p>
        </p:txBody>
      </p:sp>
      <p:sp>
        <p:nvSpPr>
          <p:cNvPr id="46" name="ZoneTexte 45">
            <a:extLst>
              <a:ext uri="{FF2B5EF4-FFF2-40B4-BE49-F238E27FC236}">
                <a16:creationId xmlns:a16="http://schemas.microsoft.com/office/drawing/2014/main" id="{3306624C-9B08-4B30-A705-A27408289183}"/>
              </a:ext>
            </a:extLst>
          </p:cNvPr>
          <p:cNvSpPr txBox="1"/>
          <p:nvPr/>
        </p:nvSpPr>
        <p:spPr>
          <a:xfrm rot="2221903">
            <a:off x="6776054" y="4617764"/>
            <a:ext cx="455141" cy="230832"/>
          </a:xfrm>
          <a:prstGeom prst="rect">
            <a:avLst/>
          </a:prstGeom>
          <a:noFill/>
        </p:spPr>
        <p:txBody>
          <a:bodyPr wrap="square" rtlCol="0">
            <a:spAutoFit/>
          </a:bodyPr>
          <a:lstStyle/>
          <a:p>
            <a:r>
              <a:rPr lang="fr-FR" sz="900" b="1">
                <a:solidFill>
                  <a:srgbClr val="FF0000"/>
                </a:solidFill>
              </a:rPr>
              <a:t>user3</a:t>
            </a:r>
          </a:p>
        </p:txBody>
      </p:sp>
      <p:sp>
        <p:nvSpPr>
          <p:cNvPr id="37" name="ZoneTexte 36">
            <a:extLst>
              <a:ext uri="{FF2B5EF4-FFF2-40B4-BE49-F238E27FC236}">
                <a16:creationId xmlns:a16="http://schemas.microsoft.com/office/drawing/2014/main" id="{6F0309A2-9274-46DE-9A17-9C5860BFBF1E}"/>
              </a:ext>
            </a:extLst>
          </p:cNvPr>
          <p:cNvSpPr txBox="1"/>
          <p:nvPr/>
        </p:nvSpPr>
        <p:spPr>
          <a:xfrm>
            <a:off x="7212924" y="2603604"/>
            <a:ext cx="593299" cy="215444"/>
          </a:xfrm>
          <a:prstGeom prst="rect">
            <a:avLst/>
          </a:prstGeom>
          <a:noFill/>
        </p:spPr>
        <p:txBody>
          <a:bodyPr wrap="square" lIns="91440" tIns="45720" rIns="91440" bIns="45720" rtlCol="0" anchor="t">
            <a:spAutoFit/>
          </a:bodyPr>
          <a:lstStyle/>
          <a:p>
            <a:r>
              <a:rPr lang="fr-FR" sz="800" b="1" dirty="0"/>
              <a:t>Port 23</a:t>
            </a:r>
          </a:p>
        </p:txBody>
      </p:sp>
      <p:sp>
        <p:nvSpPr>
          <p:cNvPr id="39" name="ZoneTexte 38">
            <a:extLst>
              <a:ext uri="{FF2B5EF4-FFF2-40B4-BE49-F238E27FC236}">
                <a16:creationId xmlns:a16="http://schemas.microsoft.com/office/drawing/2014/main" id="{31F25FF2-A39A-40BC-A940-3256A5BFC61F}"/>
              </a:ext>
            </a:extLst>
          </p:cNvPr>
          <p:cNvSpPr txBox="1"/>
          <p:nvPr/>
        </p:nvSpPr>
        <p:spPr>
          <a:xfrm>
            <a:off x="4390207" y="2381505"/>
            <a:ext cx="1584779" cy="430887"/>
          </a:xfrm>
          <a:prstGeom prst="rect">
            <a:avLst/>
          </a:prstGeom>
          <a:noFill/>
        </p:spPr>
        <p:txBody>
          <a:bodyPr wrap="square" lIns="91440" tIns="45720" rIns="91440" bIns="45720" rtlCol="0" anchor="t">
            <a:spAutoFit/>
          </a:bodyPr>
          <a:lstStyle/>
          <a:p>
            <a:pPr algn="ctr"/>
            <a:r>
              <a:rPr lang="fr-FR" sz="1100" b="1"/>
              <a:t>« </a:t>
            </a:r>
            <a:r>
              <a:rPr lang="fr-FR" sz="1100" b="1" err="1"/>
              <a:t>Authenticator</a:t>
            </a:r>
            <a:r>
              <a:rPr lang="fr-FR" sz="1100" b="1"/>
              <a:t> » </a:t>
            </a:r>
          </a:p>
          <a:p>
            <a:pPr algn="ctr"/>
            <a:r>
              <a:rPr lang="fr-FR" sz="1100"/>
              <a:t>Switch</a:t>
            </a:r>
            <a:endParaRPr lang="fr-FR" sz="1100">
              <a:cs typeface="Calibri"/>
            </a:endParaRPr>
          </a:p>
        </p:txBody>
      </p:sp>
      <p:sp>
        <p:nvSpPr>
          <p:cNvPr id="48" name="ZoneTexte 47">
            <a:extLst>
              <a:ext uri="{FF2B5EF4-FFF2-40B4-BE49-F238E27FC236}">
                <a16:creationId xmlns:a16="http://schemas.microsoft.com/office/drawing/2014/main" id="{5FE0A4FC-99C4-4AF0-BDB1-B5A231193F50}"/>
              </a:ext>
            </a:extLst>
          </p:cNvPr>
          <p:cNvSpPr txBox="1"/>
          <p:nvPr/>
        </p:nvSpPr>
        <p:spPr>
          <a:xfrm>
            <a:off x="4477829" y="4243884"/>
            <a:ext cx="1298328" cy="769441"/>
          </a:xfrm>
          <a:prstGeom prst="rect">
            <a:avLst/>
          </a:prstGeom>
          <a:noFill/>
        </p:spPr>
        <p:txBody>
          <a:bodyPr wrap="square" rtlCol="0">
            <a:spAutoFit/>
          </a:bodyPr>
          <a:lstStyle/>
          <a:p>
            <a:pPr algn="ctr"/>
            <a:r>
              <a:rPr lang="fr-FR" sz="1100" b="1"/>
              <a:t>« Clients Utilisateurs » </a:t>
            </a:r>
          </a:p>
          <a:p>
            <a:pPr algn="ctr"/>
            <a:r>
              <a:rPr lang="fr-FR" sz="1100"/>
              <a:t>Ethernet 802.3,</a:t>
            </a:r>
          </a:p>
          <a:p>
            <a:pPr algn="ctr"/>
            <a:r>
              <a:rPr lang="fr-FR" sz="1100"/>
              <a:t> Wireless, PC, etc..</a:t>
            </a:r>
          </a:p>
        </p:txBody>
      </p:sp>
      <p:cxnSp>
        <p:nvCxnSpPr>
          <p:cNvPr id="41" name="Connecteur : en angle 40">
            <a:extLst>
              <a:ext uri="{FF2B5EF4-FFF2-40B4-BE49-F238E27FC236}">
                <a16:creationId xmlns:a16="http://schemas.microsoft.com/office/drawing/2014/main" id="{02C35C2A-5B67-479D-A29F-BB3048571D7F}"/>
              </a:ext>
            </a:extLst>
          </p:cNvPr>
          <p:cNvCxnSpPr>
            <a:cxnSpLocks/>
          </p:cNvCxnSpPr>
          <p:nvPr/>
        </p:nvCxnSpPr>
        <p:spPr>
          <a:xfrm rot="5400000">
            <a:off x="5075867" y="3323995"/>
            <a:ext cx="911400" cy="795348"/>
          </a:xfrm>
          <a:prstGeom prst="bentConnector3">
            <a:avLst>
              <a:gd name="adj1" fmla="val 42754"/>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ZoneTexte 53">
            <a:extLst>
              <a:ext uri="{FF2B5EF4-FFF2-40B4-BE49-F238E27FC236}">
                <a16:creationId xmlns:a16="http://schemas.microsoft.com/office/drawing/2014/main" id="{CA2A7A01-18D9-469E-9B7E-9170D1072253}"/>
              </a:ext>
            </a:extLst>
          </p:cNvPr>
          <p:cNvSpPr txBox="1"/>
          <p:nvPr/>
        </p:nvSpPr>
        <p:spPr>
          <a:xfrm>
            <a:off x="5057005" y="3454402"/>
            <a:ext cx="973000" cy="246221"/>
          </a:xfrm>
          <a:prstGeom prst="rect">
            <a:avLst/>
          </a:prstGeom>
          <a:noFill/>
        </p:spPr>
        <p:txBody>
          <a:bodyPr wrap="square" rtlCol="0">
            <a:spAutoFit/>
          </a:bodyPr>
          <a:lstStyle/>
          <a:p>
            <a:r>
              <a:rPr lang="fr-FR" sz="1000" b="1">
                <a:solidFill>
                  <a:srgbClr val="07BB98"/>
                </a:solidFill>
              </a:rPr>
              <a:t>EAP Over LAN</a:t>
            </a:r>
          </a:p>
        </p:txBody>
      </p:sp>
      <p:cxnSp>
        <p:nvCxnSpPr>
          <p:cNvPr id="73" name="Connecteur : en angle 72">
            <a:extLst>
              <a:ext uri="{FF2B5EF4-FFF2-40B4-BE49-F238E27FC236}">
                <a16:creationId xmlns:a16="http://schemas.microsoft.com/office/drawing/2014/main" id="{BD61ED1B-88A9-4585-9C49-92A4FD0ECB4F}"/>
              </a:ext>
            </a:extLst>
          </p:cNvPr>
          <p:cNvCxnSpPr>
            <a:cxnSpLocks/>
          </p:cNvCxnSpPr>
          <p:nvPr/>
        </p:nvCxnSpPr>
        <p:spPr>
          <a:xfrm rot="5400000" flipH="1" flipV="1">
            <a:off x="6895756" y="1602649"/>
            <a:ext cx="1296149" cy="939821"/>
          </a:xfrm>
          <a:prstGeom prst="bentConnector3">
            <a:avLst>
              <a:gd name="adj1" fmla="val 99854"/>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ZoneTexte 88">
            <a:extLst>
              <a:ext uri="{FF2B5EF4-FFF2-40B4-BE49-F238E27FC236}">
                <a16:creationId xmlns:a16="http://schemas.microsoft.com/office/drawing/2014/main" id="{999308AB-7308-44E0-ADA5-64F6329D66DF}"/>
              </a:ext>
            </a:extLst>
          </p:cNvPr>
          <p:cNvSpPr txBox="1"/>
          <p:nvPr/>
        </p:nvSpPr>
        <p:spPr>
          <a:xfrm>
            <a:off x="5741673" y="1633974"/>
            <a:ext cx="1406948" cy="400110"/>
          </a:xfrm>
          <a:prstGeom prst="rect">
            <a:avLst/>
          </a:prstGeom>
          <a:noFill/>
        </p:spPr>
        <p:txBody>
          <a:bodyPr wrap="square" rtlCol="0">
            <a:spAutoFit/>
          </a:bodyPr>
          <a:lstStyle/>
          <a:p>
            <a:pPr algn="ctr"/>
            <a:r>
              <a:rPr lang="fr-FR" sz="1000" b="1">
                <a:solidFill>
                  <a:srgbClr val="07BB98"/>
                </a:solidFill>
              </a:rPr>
              <a:t>Messages EAP encapsulés vers Radius</a:t>
            </a:r>
          </a:p>
        </p:txBody>
      </p:sp>
      <p:sp>
        <p:nvSpPr>
          <p:cNvPr id="3" name="ZoneTexte 2">
            <a:extLst>
              <a:ext uri="{FF2B5EF4-FFF2-40B4-BE49-F238E27FC236}">
                <a16:creationId xmlns:a16="http://schemas.microsoft.com/office/drawing/2014/main" id="{C82F5D22-B92F-43C7-BE51-CC8EAC73FE6A}"/>
              </a:ext>
            </a:extLst>
          </p:cNvPr>
          <p:cNvSpPr txBox="1"/>
          <p:nvPr/>
        </p:nvSpPr>
        <p:spPr>
          <a:xfrm>
            <a:off x="298179" y="1659358"/>
            <a:ext cx="4004747" cy="2551148"/>
          </a:xfrm>
          <a:prstGeom prst="rect">
            <a:avLst/>
          </a:prstGeom>
          <a:noFill/>
        </p:spPr>
        <p:txBody>
          <a:bodyPr wrap="square" lIns="91440" tIns="45720" rIns="91440" bIns="45720" rtlCol="0" anchor="t">
            <a:spAutoFit/>
          </a:bodyPr>
          <a:lstStyle/>
          <a:p>
            <a:pPr>
              <a:lnSpc>
                <a:spcPct val="150000"/>
              </a:lnSpc>
            </a:pPr>
            <a:r>
              <a:rPr lang="fr-FR" sz="1200" dirty="0">
                <a:solidFill>
                  <a:schemeClr val="tx1">
                    <a:lumMod val="75000"/>
                    <a:lumOff val="25000"/>
                  </a:schemeClr>
                </a:solidFill>
                <a:latin typeface="Arial"/>
                <a:cs typeface="Arial"/>
              </a:rPr>
              <a:t>      Dans cet exemple, nous allons configurer </a:t>
            </a:r>
            <a:endParaRPr lang="fr-FR" sz="12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fr-FR" sz="1200" b="1" dirty="0">
                <a:solidFill>
                  <a:schemeClr val="tx1">
                    <a:lumMod val="75000"/>
                    <a:lumOff val="25000"/>
                  </a:schemeClr>
                </a:solidFill>
                <a:latin typeface="Arial"/>
                <a:cs typeface="Arial"/>
              </a:rPr>
              <a:t>le commutateur, les PC (Clients) </a:t>
            </a:r>
            <a:r>
              <a:rPr lang="fr-FR" sz="1200" dirty="0">
                <a:solidFill>
                  <a:schemeClr val="tx1">
                    <a:lumMod val="75000"/>
                    <a:lumOff val="25000"/>
                  </a:schemeClr>
                </a:solidFill>
                <a:latin typeface="Arial"/>
                <a:cs typeface="Arial"/>
              </a:rPr>
              <a:t>et le </a:t>
            </a:r>
            <a:r>
              <a:rPr lang="fr-FR" sz="1200" b="1" dirty="0">
                <a:solidFill>
                  <a:schemeClr val="tx1">
                    <a:lumMod val="75000"/>
                    <a:lumOff val="25000"/>
                  </a:schemeClr>
                </a:solidFill>
                <a:latin typeface="Arial"/>
                <a:cs typeface="Arial"/>
              </a:rPr>
              <a:t>serveur Radius. </a:t>
            </a:r>
            <a:r>
              <a:rPr lang="fr-FR" sz="1200" dirty="0">
                <a:solidFill>
                  <a:schemeClr val="tx1">
                    <a:lumMod val="75000"/>
                    <a:lumOff val="25000"/>
                  </a:schemeClr>
                </a:solidFill>
                <a:latin typeface="Arial"/>
                <a:cs typeface="Arial"/>
              </a:rPr>
              <a:t>Ainsi, tous les clients utilisateurs qui se connectent doivent être authentifiés par le serveur Radius via 802.1X avant d'accéder au réseau.</a:t>
            </a:r>
          </a:p>
          <a:p>
            <a:pPr>
              <a:lnSpc>
                <a:spcPct val="150000"/>
              </a:lnSpc>
            </a:pPr>
            <a:endParaRPr lang="fr-FR" sz="1200" dirty="0">
              <a:solidFill>
                <a:schemeClr val="tx1">
                  <a:lumMod val="75000"/>
                  <a:lumOff val="25000"/>
                </a:schemeClr>
              </a:solidFill>
              <a:latin typeface="Arial" panose="020B0604020202020204" pitchFamily="34" charset="0"/>
              <a:cs typeface="Arial" panose="020B0604020202020204" pitchFamily="34" charset="0"/>
            </a:endParaRPr>
          </a:p>
          <a:p>
            <a:pPr>
              <a:lnSpc>
                <a:spcPct val="150000"/>
              </a:lnSpc>
            </a:pPr>
            <a:r>
              <a:rPr lang="fr-FR" sz="1200" dirty="0">
                <a:solidFill>
                  <a:schemeClr val="tx1">
                    <a:lumMod val="75000"/>
                    <a:lumOff val="25000"/>
                  </a:schemeClr>
                </a:solidFill>
                <a:latin typeface="Arial"/>
                <a:cs typeface="Arial"/>
              </a:rPr>
              <a:t>user 1,2,3 &gt;</a:t>
            </a:r>
            <a:r>
              <a:rPr lang="fr-FR" sz="1200" dirty="0">
                <a:solidFill>
                  <a:schemeClr val="tx1">
                    <a:lumMod val="75000"/>
                    <a:lumOff val="25000"/>
                  </a:schemeClr>
                </a:solidFill>
                <a:latin typeface="Arial"/>
                <a:cs typeface="Arial"/>
                <a:sym typeface="Wingdings" panose="05000000000000000000" pitchFamily="2" charset="2"/>
              </a:rPr>
              <a:t> Port 7</a:t>
            </a:r>
            <a:endParaRPr lang="fr-FR" sz="1200" dirty="0">
              <a:solidFill>
                <a:schemeClr val="tx1">
                  <a:lumMod val="75000"/>
                  <a:lumOff val="25000"/>
                </a:schemeClr>
              </a:solidFill>
              <a:latin typeface="Arial"/>
              <a:cs typeface="Arial"/>
            </a:endParaRPr>
          </a:p>
          <a:p>
            <a:pPr>
              <a:lnSpc>
                <a:spcPct val="150000"/>
              </a:lnSpc>
            </a:pPr>
            <a:r>
              <a:rPr lang="fr-FR" sz="1200" dirty="0">
                <a:solidFill>
                  <a:schemeClr val="tx1">
                    <a:lumMod val="75000"/>
                    <a:lumOff val="25000"/>
                  </a:schemeClr>
                </a:solidFill>
                <a:latin typeface="Arial"/>
                <a:cs typeface="Arial"/>
                <a:sym typeface="Wingdings" panose="05000000000000000000" pitchFamily="2" charset="2"/>
              </a:rPr>
              <a:t>Serveur Radius &gt; Port 23</a:t>
            </a:r>
            <a:endParaRPr lang="fr-FR" sz="1200" dirty="0">
              <a:solidFill>
                <a:schemeClr val="tx1">
                  <a:lumMod val="75000"/>
                  <a:lumOff val="25000"/>
                </a:schemeClr>
              </a:solidFill>
              <a:latin typeface="Arial"/>
              <a:cs typeface="Arial"/>
            </a:endParaRPr>
          </a:p>
          <a:p>
            <a:pPr>
              <a:lnSpc>
                <a:spcPct val="150000"/>
              </a:lnSpc>
            </a:pPr>
            <a:r>
              <a:rPr lang="fr-FR" sz="1200" dirty="0">
                <a:solidFill>
                  <a:schemeClr val="tx1">
                    <a:lumMod val="75000"/>
                    <a:lumOff val="25000"/>
                  </a:schemeClr>
                </a:solidFill>
                <a:latin typeface="Arial"/>
                <a:cs typeface="Arial"/>
              </a:rPr>
              <a:t>User 20 &gt; Port 13</a:t>
            </a:r>
            <a:endParaRPr lang="fr-FR" sz="1200" dirty="0">
              <a:solidFill>
                <a:schemeClr val="tx1">
                  <a:lumMod val="75000"/>
                  <a:lumOff val="25000"/>
                </a:schemeClr>
              </a:solidFill>
              <a:latin typeface="Arial"/>
              <a:ea typeface="+mn-lt"/>
              <a:cs typeface="Arial"/>
            </a:endParaRPr>
          </a:p>
        </p:txBody>
      </p:sp>
      <p:pic>
        <p:nvPicPr>
          <p:cNvPr id="36" name="Picture 24" descr="NOTEBOOK">
            <a:extLst>
              <a:ext uri="{FF2B5EF4-FFF2-40B4-BE49-F238E27FC236}">
                <a16:creationId xmlns:a16="http://schemas.microsoft.com/office/drawing/2014/main" id="{93B8D58D-C6E9-4FFE-8287-0A1C9A92652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466801" y="3507330"/>
            <a:ext cx="876599" cy="65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5373ED43-95D8-4385-B096-612A79508978}"/>
              </a:ext>
            </a:extLst>
          </p:cNvPr>
          <p:cNvSpPr txBox="1"/>
          <p:nvPr/>
        </p:nvSpPr>
        <p:spPr>
          <a:xfrm rot="21124151">
            <a:off x="3502129" y="3606252"/>
            <a:ext cx="609600" cy="230832"/>
          </a:xfrm>
          <a:prstGeom prst="rect">
            <a:avLst/>
          </a:prstGeom>
          <a:noFill/>
        </p:spPr>
        <p:txBody>
          <a:bodyPr wrap="square" rtlCol="0">
            <a:spAutoFit/>
          </a:bodyPr>
          <a:lstStyle/>
          <a:p>
            <a:r>
              <a:rPr lang="fr-FR" sz="900" b="1">
                <a:latin typeface="Arial" panose="020B0604020202020204" pitchFamily="34" charset="0"/>
                <a:cs typeface="Arial" panose="020B0604020202020204" pitchFamily="34" charset="0"/>
              </a:rPr>
              <a:t>ADMIN</a:t>
            </a:r>
          </a:p>
        </p:txBody>
      </p:sp>
      <p:sp>
        <p:nvSpPr>
          <p:cNvPr id="7" name="Forme libre : forme 6">
            <a:extLst>
              <a:ext uri="{FF2B5EF4-FFF2-40B4-BE49-F238E27FC236}">
                <a16:creationId xmlns:a16="http://schemas.microsoft.com/office/drawing/2014/main" id="{B2DAF9F6-A4A3-4EDD-A66A-7224A835AA4F}"/>
              </a:ext>
            </a:extLst>
          </p:cNvPr>
          <p:cNvSpPr/>
          <p:nvPr/>
        </p:nvSpPr>
        <p:spPr>
          <a:xfrm>
            <a:off x="4118679" y="3101614"/>
            <a:ext cx="1456118" cy="792140"/>
          </a:xfrm>
          <a:custGeom>
            <a:avLst/>
            <a:gdLst>
              <a:gd name="connsiteX0" fmla="*/ 1248937 w 1248937"/>
              <a:gd name="connsiteY0" fmla="*/ 0 h 1479395"/>
              <a:gd name="connsiteX1" fmla="*/ 334537 w 1248937"/>
              <a:gd name="connsiteY1" fmla="*/ 951571 h 1479395"/>
              <a:gd name="connsiteX2" fmla="*/ 193288 w 1248937"/>
              <a:gd name="connsiteY2" fmla="*/ 1382751 h 1479395"/>
              <a:gd name="connsiteX3" fmla="*/ 0 w 1248937"/>
              <a:gd name="connsiteY3" fmla="*/ 1479395 h 1479395"/>
            </a:gdLst>
            <a:ahLst/>
            <a:cxnLst>
              <a:cxn ang="0">
                <a:pos x="connsiteX0" y="connsiteY0"/>
              </a:cxn>
              <a:cxn ang="0">
                <a:pos x="connsiteX1" y="connsiteY1"/>
              </a:cxn>
              <a:cxn ang="0">
                <a:pos x="connsiteX2" y="connsiteY2"/>
              </a:cxn>
              <a:cxn ang="0">
                <a:pos x="connsiteX3" y="connsiteY3"/>
              </a:cxn>
            </a:cxnLst>
            <a:rect l="l" t="t" r="r" b="b"/>
            <a:pathLst>
              <a:path w="1248937" h="1479395">
                <a:moveTo>
                  <a:pt x="1248937" y="0"/>
                </a:moveTo>
                <a:cubicBezTo>
                  <a:pt x="879707" y="360556"/>
                  <a:pt x="510478" y="721113"/>
                  <a:pt x="334537" y="951571"/>
                </a:cubicBezTo>
                <a:cubicBezTo>
                  <a:pt x="158596" y="1182029"/>
                  <a:pt x="249044" y="1294780"/>
                  <a:pt x="193288" y="1382751"/>
                </a:cubicBezTo>
                <a:cubicBezTo>
                  <a:pt x="137532" y="1470722"/>
                  <a:pt x="68766" y="1475058"/>
                  <a:pt x="0" y="1479395"/>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1391EC2-47BB-4CE2-88A7-752B352254FD}"/>
              </a:ext>
            </a:extLst>
          </p:cNvPr>
          <p:cNvSpPr txBox="1"/>
          <p:nvPr/>
        </p:nvSpPr>
        <p:spPr>
          <a:xfrm rot="19862382">
            <a:off x="4280650" y="3356717"/>
            <a:ext cx="678730" cy="230832"/>
          </a:xfrm>
          <a:prstGeom prst="rect">
            <a:avLst/>
          </a:prstGeom>
          <a:noFill/>
        </p:spPr>
        <p:txBody>
          <a:bodyPr wrap="square" rtlCol="0">
            <a:spAutoFit/>
          </a:bodyPr>
          <a:lstStyle/>
          <a:p>
            <a:r>
              <a:rPr lang="fr-FR" sz="900" b="1">
                <a:solidFill>
                  <a:schemeClr val="accent1">
                    <a:lumMod val="50000"/>
                  </a:schemeClr>
                </a:solidFill>
                <a:latin typeface="Arial" panose="020B0604020202020204" pitchFamily="34" charset="0"/>
                <a:cs typeface="Arial" panose="020B0604020202020204" pitchFamily="34" charset="0"/>
              </a:rPr>
              <a:t>Console</a:t>
            </a:r>
          </a:p>
        </p:txBody>
      </p:sp>
      <p:pic>
        <p:nvPicPr>
          <p:cNvPr id="27" name="Image 26">
            <a:extLst>
              <a:ext uri="{FF2B5EF4-FFF2-40B4-BE49-F238E27FC236}">
                <a16:creationId xmlns:a16="http://schemas.microsoft.com/office/drawing/2014/main" id="{947A621D-99E6-9EB7-1885-A0FF3A984BE3}"/>
              </a:ext>
            </a:extLst>
          </p:cNvPr>
          <p:cNvPicPr>
            <a:picLocks noChangeAspect="1"/>
          </p:cNvPicPr>
          <p:nvPr/>
        </p:nvPicPr>
        <p:blipFill>
          <a:blip r:embed="rId8"/>
          <a:stretch>
            <a:fillRect/>
          </a:stretch>
        </p:blipFill>
        <p:spPr>
          <a:xfrm>
            <a:off x="6359768" y="3794125"/>
            <a:ext cx="711618" cy="185179"/>
          </a:xfrm>
          <a:prstGeom prst="rect">
            <a:avLst/>
          </a:prstGeom>
        </p:spPr>
      </p:pic>
      <p:cxnSp>
        <p:nvCxnSpPr>
          <p:cNvPr id="53" name="Connecteur : en angle 52">
            <a:extLst>
              <a:ext uri="{FF2B5EF4-FFF2-40B4-BE49-F238E27FC236}">
                <a16:creationId xmlns:a16="http://schemas.microsoft.com/office/drawing/2014/main" id="{F3CEE229-0626-0A45-BB48-E980538DB7EA}"/>
              </a:ext>
            </a:extLst>
          </p:cNvPr>
          <p:cNvCxnSpPr>
            <a:cxnSpLocks/>
          </p:cNvCxnSpPr>
          <p:nvPr/>
        </p:nvCxnSpPr>
        <p:spPr>
          <a:xfrm rot="5400000" flipH="1" flipV="1">
            <a:off x="6546201" y="4014384"/>
            <a:ext cx="287367" cy="89839"/>
          </a:xfrm>
          <a:prstGeom prst="bentConnector3">
            <a:avLst>
              <a:gd name="adj1" fmla="val 50000"/>
            </a:avLst>
          </a:prstGeom>
          <a:ln w="9525">
            <a:solidFill>
              <a:schemeClr val="accent2">
                <a:shade val="95000"/>
                <a:satMod val="105000"/>
              </a:schemeClr>
            </a:solidFill>
            <a:headEnd type="none" w="med" len="med"/>
            <a:tailEnd type="diamond" w="med" len="med"/>
          </a:ln>
        </p:spPr>
        <p:style>
          <a:lnRef idx="1">
            <a:schemeClr val="accent2"/>
          </a:lnRef>
          <a:fillRef idx="0">
            <a:schemeClr val="accent2"/>
          </a:fillRef>
          <a:effectRef idx="0">
            <a:schemeClr val="accent2"/>
          </a:effectRef>
          <a:fontRef idx="minor">
            <a:schemeClr val="tx1"/>
          </a:fontRef>
        </p:style>
      </p:cxnSp>
      <p:cxnSp>
        <p:nvCxnSpPr>
          <p:cNvPr id="61" name="Connecteur : en angle 60">
            <a:extLst>
              <a:ext uri="{FF2B5EF4-FFF2-40B4-BE49-F238E27FC236}">
                <a16:creationId xmlns:a16="http://schemas.microsoft.com/office/drawing/2014/main" id="{C26F5895-E6CC-4D23-D9C9-7ACCCD0B8F43}"/>
              </a:ext>
            </a:extLst>
          </p:cNvPr>
          <p:cNvCxnSpPr>
            <a:cxnSpLocks/>
          </p:cNvCxnSpPr>
          <p:nvPr/>
        </p:nvCxnSpPr>
        <p:spPr>
          <a:xfrm rot="16200000" flipV="1">
            <a:off x="6751179" y="4011676"/>
            <a:ext cx="370407" cy="171120"/>
          </a:xfrm>
          <a:prstGeom prst="bentConnector3">
            <a:avLst>
              <a:gd name="adj1" fmla="val 28297"/>
            </a:avLst>
          </a:prstGeom>
          <a:ln w="9525">
            <a:solidFill>
              <a:schemeClr val="accent2">
                <a:shade val="95000"/>
                <a:satMod val="105000"/>
              </a:schemeClr>
            </a:solidFill>
            <a:headEnd type="none" w="med" len="med"/>
            <a:tailEnd type="diamond" w="med" len="med"/>
          </a:ln>
        </p:spPr>
        <p:style>
          <a:lnRef idx="1">
            <a:schemeClr val="accent2"/>
          </a:lnRef>
          <a:fillRef idx="0">
            <a:schemeClr val="accent2"/>
          </a:fillRef>
          <a:effectRef idx="0">
            <a:schemeClr val="accent2"/>
          </a:effectRef>
          <a:fontRef idx="minor">
            <a:schemeClr val="tx1"/>
          </a:fontRef>
        </p:style>
      </p:cxnSp>
      <p:cxnSp>
        <p:nvCxnSpPr>
          <p:cNvPr id="51" name="Connecteur : en angle 50">
            <a:extLst>
              <a:ext uri="{FF2B5EF4-FFF2-40B4-BE49-F238E27FC236}">
                <a16:creationId xmlns:a16="http://schemas.microsoft.com/office/drawing/2014/main" id="{C3FC0CE0-1975-438B-B849-99D43BF81EAA}"/>
              </a:ext>
            </a:extLst>
          </p:cNvPr>
          <p:cNvCxnSpPr>
            <a:cxnSpLocks/>
          </p:cNvCxnSpPr>
          <p:nvPr/>
        </p:nvCxnSpPr>
        <p:spPr>
          <a:xfrm rot="16200000" flipV="1">
            <a:off x="5849614" y="3264378"/>
            <a:ext cx="913367" cy="345386"/>
          </a:xfrm>
          <a:prstGeom prst="bentConnector3">
            <a:avLst>
              <a:gd name="adj1" fmla="val 19746"/>
            </a:avLst>
          </a:prstGeom>
          <a:ln w="9525">
            <a:solidFill>
              <a:schemeClr val="accent2">
                <a:shade val="95000"/>
                <a:satMod val="105000"/>
              </a:schemeClr>
            </a:solidFill>
            <a:headEnd type="none" w="med" len="med"/>
            <a:tailEnd type="diamond" w="med" len="med"/>
          </a:ln>
        </p:spPr>
        <p:style>
          <a:lnRef idx="1">
            <a:schemeClr val="accent2"/>
          </a:lnRef>
          <a:fillRef idx="0">
            <a:schemeClr val="accent2"/>
          </a:fillRef>
          <a:effectRef idx="0">
            <a:schemeClr val="accent2"/>
          </a:effectRef>
          <a:fontRef idx="minor">
            <a:schemeClr val="tx1"/>
          </a:fontRef>
        </p:style>
      </p:cxnSp>
      <p:grpSp>
        <p:nvGrpSpPr>
          <p:cNvPr id="67" name="Groupe 66">
            <a:extLst>
              <a:ext uri="{FF2B5EF4-FFF2-40B4-BE49-F238E27FC236}">
                <a16:creationId xmlns:a16="http://schemas.microsoft.com/office/drawing/2014/main" id="{61D56A94-69AC-22A8-DCC7-F38D79E391A7}"/>
              </a:ext>
            </a:extLst>
          </p:cNvPr>
          <p:cNvGrpSpPr/>
          <p:nvPr/>
        </p:nvGrpSpPr>
        <p:grpSpPr>
          <a:xfrm>
            <a:off x="7547240" y="4037797"/>
            <a:ext cx="682360" cy="775392"/>
            <a:chOff x="4575440" y="3641725"/>
            <a:chExt cx="682360" cy="775392"/>
          </a:xfrm>
        </p:grpSpPr>
        <p:pic>
          <p:nvPicPr>
            <p:cNvPr id="68" name="Image 67">
              <a:extLst>
                <a:ext uri="{FF2B5EF4-FFF2-40B4-BE49-F238E27FC236}">
                  <a16:creationId xmlns:a16="http://schemas.microsoft.com/office/drawing/2014/main" id="{63542205-74A9-414C-4B24-0603CB58E4F7}"/>
                </a:ext>
              </a:extLst>
            </p:cNvPr>
            <p:cNvPicPr>
              <a:picLocks noChangeAspect="1"/>
            </p:cNvPicPr>
            <p:nvPr/>
          </p:nvPicPr>
          <p:blipFill>
            <a:blip r:embed="rId5"/>
            <a:stretch>
              <a:fillRect/>
            </a:stretch>
          </p:blipFill>
          <p:spPr>
            <a:xfrm rot="60000">
              <a:off x="4575440" y="3999161"/>
              <a:ext cx="350876" cy="417956"/>
            </a:xfrm>
            <a:prstGeom prst="rect">
              <a:avLst/>
            </a:prstGeom>
          </p:spPr>
        </p:pic>
        <p:pic>
          <p:nvPicPr>
            <p:cNvPr id="69" name="Image 68">
              <a:extLst>
                <a:ext uri="{FF2B5EF4-FFF2-40B4-BE49-F238E27FC236}">
                  <a16:creationId xmlns:a16="http://schemas.microsoft.com/office/drawing/2014/main" id="{9B48BC67-F07F-45AA-DBB6-D65053BDFFE1}"/>
                </a:ext>
              </a:extLst>
            </p:cNvPr>
            <p:cNvPicPr>
              <a:picLocks noChangeAspect="1"/>
            </p:cNvPicPr>
            <p:nvPr/>
          </p:nvPicPr>
          <p:blipFill>
            <a:blip r:embed="rId6"/>
            <a:stretch>
              <a:fillRect/>
            </a:stretch>
          </p:blipFill>
          <p:spPr>
            <a:xfrm>
              <a:off x="4843862" y="3641725"/>
              <a:ext cx="413938" cy="518733"/>
            </a:xfrm>
            <a:prstGeom prst="rect">
              <a:avLst/>
            </a:prstGeom>
          </p:spPr>
        </p:pic>
      </p:grpSp>
      <p:sp>
        <p:nvSpPr>
          <p:cNvPr id="49" name="ZoneTexte 48">
            <a:extLst>
              <a:ext uri="{FF2B5EF4-FFF2-40B4-BE49-F238E27FC236}">
                <a16:creationId xmlns:a16="http://schemas.microsoft.com/office/drawing/2014/main" id="{CBF8058F-DF97-9C84-2343-27E3981461DB}"/>
              </a:ext>
            </a:extLst>
          </p:cNvPr>
          <p:cNvSpPr txBox="1"/>
          <p:nvPr/>
        </p:nvSpPr>
        <p:spPr>
          <a:xfrm rot="2221903">
            <a:off x="7677657" y="4413739"/>
            <a:ext cx="580586" cy="230832"/>
          </a:xfrm>
          <a:prstGeom prst="rect">
            <a:avLst/>
          </a:prstGeom>
          <a:noFill/>
        </p:spPr>
        <p:txBody>
          <a:bodyPr wrap="square" rtlCol="0">
            <a:spAutoFit/>
          </a:bodyPr>
          <a:lstStyle/>
          <a:p>
            <a:r>
              <a:rPr lang="fr-FR" sz="900" b="1">
                <a:solidFill>
                  <a:srgbClr val="FF0000"/>
                </a:solidFill>
              </a:rPr>
              <a:t>user20</a:t>
            </a:r>
          </a:p>
        </p:txBody>
      </p:sp>
      <p:cxnSp>
        <p:nvCxnSpPr>
          <p:cNvPr id="70" name="Connecteur : en angle 69">
            <a:extLst>
              <a:ext uri="{FF2B5EF4-FFF2-40B4-BE49-F238E27FC236}">
                <a16:creationId xmlns:a16="http://schemas.microsoft.com/office/drawing/2014/main" id="{802CC210-02C1-5165-010D-6A17E7B1A485}"/>
              </a:ext>
            </a:extLst>
          </p:cNvPr>
          <p:cNvCxnSpPr>
            <a:cxnSpLocks/>
          </p:cNvCxnSpPr>
          <p:nvPr/>
        </p:nvCxnSpPr>
        <p:spPr>
          <a:xfrm rot="10800000">
            <a:off x="6539594" y="2973006"/>
            <a:ext cx="1410679" cy="1129013"/>
          </a:xfrm>
          <a:prstGeom prst="bentConnector3">
            <a:avLst>
              <a:gd name="adj1" fmla="val 50000"/>
            </a:avLst>
          </a:prstGeom>
          <a:ln w="9525">
            <a:solidFill>
              <a:schemeClr val="accent2">
                <a:shade val="95000"/>
                <a:satMod val="105000"/>
              </a:schemeClr>
            </a:solidFill>
            <a:headEnd type="none" w="med" len="med"/>
            <a:tailEnd type="diamond" w="med" len="med"/>
          </a:ln>
        </p:spPr>
        <p:style>
          <a:lnRef idx="1">
            <a:schemeClr val="accent2"/>
          </a:lnRef>
          <a:fillRef idx="0">
            <a:schemeClr val="accent2"/>
          </a:fillRef>
          <a:effectRef idx="0">
            <a:schemeClr val="accent2"/>
          </a:effectRef>
          <a:fontRef idx="minor">
            <a:schemeClr val="tx1"/>
          </a:fontRef>
        </p:style>
      </p:cxnSp>
      <p:cxnSp>
        <p:nvCxnSpPr>
          <p:cNvPr id="90" name="Connecteur : en angle 89">
            <a:extLst>
              <a:ext uri="{FF2B5EF4-FFF2-40B4-BE49-F238E27FC236}">
                <a16:creationId xmlns:a16="http://schemas.microsoft.com/office/drawing/2014/main" id="{DEC43FBD-FE8D-BB96-F555-CB33C41331E5}"/>
              </a:ext>
            </a:extLst>
          </p:cNvPr>
          <p:cNvCxnSpPr>
            <a:cxnSpLocks/>
          </p:cNvCxnSpPr>
          <p:nvPr/>
        </p:nvCxnSpPr>
        <p:spPr>
          <a:xfrm flipV="1">
            <a:off x="6102646" y="3919016"/>
            <a:ext cx="526754" cy="77824"/>
          </a:xfrm>
          <a:prstGeom prst="bentConnector2">
            <a:avLst/>
          </a:prstGeom>
          <a:ln w="9525">
            <a:solidFill>
              <a:schemeClr val="accent2">
                <a:shade val="95000"/>
                <a:satMod val="105000"/>
              </a:schemeClr>
            </a:solidFill>
            <a:headEnd type="none" w="med" len="med"/>
            <a:tailEnd type="diamond" w="med" len="med"/>
          </a:ln>
        </p:spPr>
        <p:style>
          <a:lnRef idx="1">
            <a:schemeClr val="accent2"/>
          </a:lnRef>
          <a:fillRef idx="0">
            <a:schemeClr val="accent2"/>
          </a:fillRef>
          <a:effectRef idx="0">
            <a:schemeClr val="accent2"/>
          </a:effectRef>
          <a:fontRef idx="minor">
            <a:schemeClr val="tx1"/>
          </a:fontRef>
        </p:style>
      </p:cxnSp>
      <p:sp>
        <p:nvSpPr>
          <p:cNvPr id="45" name="ZoneTexte 44">
            <a:extLst>
              <a:ext uri="{FF2B5EF4-FFF2-40B4-BE49-F238E27FC236}">
                <a16:creationId xmlns:a16="http://schemas.microsoft.com/office/drawing/2014/main" id="{3A2F6EE4-8509-6998-5A65-428EA4C407BC}"/>
              </a:ext>
            </a:extLst>
          </p:cNvPr>
          <p:cNvSpPr txBox="1"/>
          <p:nvPr/>
        </p:nvSpPr>
        <p:spPr>
          <a:xfrm>
            <a:off x="6408816" y="3622468"/>
            <a:ext cx="1282092" cy="215444"/>
          </a:xfrm>
          <a:prstGeom prst="rect">
            <a:avLst/>
          </a:prstGeom>
          <a:noFill/>
        </p:spPr>
        <p:txBody>
          <a:bodyPr wrap="square" rtlCol="0">
            <a:spAutoFit/>
          </a:bodyPr>
          <a:lstStyle/>
          <a:p>
            <a:r>
              <a:rPr lang="fr-FR" sz="800" b="1">
                <a:solidFill>
                  <a:srgbClr val="7030A0"/>
                </a:solidFill>
              </a:rPr>
              <a:t>Switch non managé</a:t>
            </a:r>
          </a:p>
        </p:txBody>
      </p:sp>
    </p:spTree>
    <p:extLst>
      <p:ext uri="{BB962C8B-B14F-4D97-AF65-F5344CB8AC3E}">
        <p14:creationId xmlns:p14="http://schemas.microsoft.com/office/powerpoint/2010/main" val="243831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691BFC7-BEBF-4E84-AF6A-9ED80E1C4C48}"/>
              </a:ext>
            </a:extLst>
          </p:cNvPr>
          <p:cNvSpPr>
            <a:spLocks noGrp="1"/>
          </p:cNvSpPr>
          <p:nvPr>
            <p:ph type="body" sz="half" idx="11"/>
          </p:nvPr>
        </p:nvSpPr>
        <p:spPr>
          <a:xfrm>
            <a:off x="651000" y="823139"/>
            <a:ext cx="8229600" cy="930727"/>
          </a:xfrm>
        </p:spPr>
        <p:txBody>
          <a:bodyPr lIns="91440" tIns="45720" rIns="91440" bIns="45720" anchor="t">
            <a:normAutofit/>
          </a:bodyPr>
          <a:lstStyle/>
          <a:p>
            <a:r>
              <a:rPr lang="fr-FR" dirty="0">
                <a:latin typeface="Arial"/>
                <a:cs typeface="Arial"/>
              </a:rPr>
              <a:t>- Créez les Vlan 10 et 20 dans lesquels seront authentifiés de façon dynamique et affectés par Radius tous les clients utilisateurs</a:t>
            </a:r>
          </a:p>
          <a:p>
            <a:r>
              <a:rPr lang="fr-FR" dirty="0">
                <a:latin typeface="Arial"/>
                <a:cs typeface="Arial"/>
              </a:rPr>
              <a:t>- Les autres clients seront authentifiés dans le Vlan 1</a:t>
            </a:r>
          </a:p>
          <a:p>
            <a:r>
              <a:rPr lang="fr-FR" dirty="0">
                <a:latin typeface="Arial"/>
                <a:cs typeface="Arial"/>
              </a:rPr>
              <a:t>- Définissez les interfaces IP des Vlan dans le menu L3/Interface/IPV4</a:t>
            </a:r>
          </a:p>
        </p:txBody>
      </p:sp>
      <p:sp>
        <p:nvSpPr>
          <p:cNvPr id="5" name="Titre 4">
            <a:extLst>
              <a:ext uri="{FF2B5EF4-FFF2-40B4-BE49-F238E27FC236}">
                <a16:creationId xmlns:a16="http://schemas.microsoft.com/office/drawing/2014/main" id="{72D717E5-7256-4BB2-8FCE-3E752DA16936}"/>
              </a:ext>
            </a:extLst>
          </p:cNvPr>
          <p:cNvSpPr>
            <a:spLocks noGrp="1"/>
          </p:cNvSpPr>
          <p:nvPr>
            <p:ph type="title"/>
          </p:nvPr>
        </p:nvSpPr>
        <p:spPr>
          <a:xfrm>
            <a:off x="759152" y="580391"/>
            <a:ext cx="3679912" cy="349256"/>
          </a:xfrm>
        </p:spPr>
        <p:txBody>
          <a:bodyPr>
            <a:noAutofit/>
          </a:bodyPr>
          <a:lstStyle/>
          <a:p>
            <a:r>
              <a:rPr lang="fr-FR" sz="1600" dirty="0">
                <a:solidFill>
                  <a:srgbClr val="49A8D7"/>
                </a:solidFill>
              </a:rPr>
              <a:t>Configuration Vlan</a:t>
            </a:r>
          </a:p>
        </p:txBody>
      </p:sp>
      <p:sp>
        <p:nvSpPr>
          <p:cNvPr id="9" name="ZoneTexte 8">
            <a:extLst>
              <a:ext uri="{FF2B5EF4-FFF2-40B4-BE49-F238E27FC236}">
                <a16:creationId xmlns:a16="http://schemas.microsoft.com/office/drawing/2014/main" id="{3604082E-241F-4E9D-8B71-59ED45912FDA}"/>
              </a:ext>
            </a:extLst>
          </p:cNvPr>
          <p:cNvSpPr txBox="1"/>
          <p:nvPr/>
        </p:nvSpPr>
        <p:spPr>
          <a:xfrm>
            <a:off x="20056" y="4411837"/>
            <a:ext cx="3077891" cy="646331"/>
          </a:xfrm>
          <a:prstGeom prst="rect">
            <a:avLst/>
          </a:prstGeom>
          <a:noFill/>
        </p:spPr>
        <p:txBody>
          <a:bodyPr wrap="square">
            <a:spAutoFit/>
          </a:bodyPr>
          <a:lstStyle/>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#vlan 20</a:t>
            </a:r>
          </a:p>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#interface Vlan20</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#ip address 192.168.20.1 255.255.255.0</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74D58C83-9A03-A787-1D24-7C23E23B00A2}"/>
              </a:ext>
            </a:extLst>
          </p:cNvPr>
          <p:cNvSpPr txBox="1"/>
          <p:nvPr/>
        </p:nvSpPr>
        <p:spPr>
          <a:xfrm>
            <a:off x="-30596" y="3514104"/>
            <a:ext cx="3077891" cy="646331"/>
          </a:xfrm>
          <a:prstGeom prst="rect">
            <a:avLst/>
          </a:prstGeom>
          <a:noFill/>
        </p:spPr>
        <p:txBody>
          <a:bodyPr wrap="square">
            <a:spAutoFit/>
          </a:bodyPr>
          <a:lstStyle/>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#vlan 10</a:t>
            </a:r>
          </a:p>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#interface Vlan10</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#ip address 192.168.10.1 255.255.255.0</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8" name="Titre 4">
            <a:extLst>
              <a:ext uri="{FF2B5EF4-FFF2-40B4-BE49-F238E27FC236}">
                <a16:creationId xmlns:a16="http://schemas.microsoft.com/office/drawing/2014/main" id="{1F749D39-7D0D-BA56-D544-5085DDEBBF2A}"/>
              </a:ext>
            </a:extLst>
          </p:cNvPr>
          <p:cNvSpPr txBox="1">
            <a:spLocks/>
          </p:cNvSpPr>
          <p:nvPr/>
        </p:nvSpPr>
        <p:spPr>
          <a:xfrm>
            <a:off x="651000" y="160199"/>
            <a:ext cx="8451600" cy="650725"/>
          </a:xfrm>
          <a:prstGeom prst="rect">
            <a:avLst/>
          </a:prstGeom>
        </p:spPr>
        <p:txBody>
          <a:bodyPr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t>Configuration du commutateur « Authentificateur »</a:t>
            </a:r>
          </a:p>
        </p:txBody>
      </p:sp>
      <p:pic>
        <p:nvPicPr>
          <p:cNvPr id="3" name="Picture 2" descr="A screenshot of a computer&#10;&#10;Description automatically generated">
            <a:extLst>
              <a:ext uri="{FF2B5EF4-FFF2-40B4-BE49-F238E27FC236}">
                <a16:creationId xmlns:a16="http://schemas.microsoft.com/office/drawing/2014/main" id="{AB801B3A-42C7-A9AB-3B92-CB83DD233567}"/>
              </a:ext>
            </a:extLst>
          </p:cNvPr>
          <p:cNvPicPr>
            <a:picLocks noChangeAspect="1"/>
          </p:cNvPicPr>
          <p:nvPr/>
        </p:nvPicPr>
        <p:blipFill>
          <a:blip r:embed="rId2"/>
          <a:stretch>
            <a:fillRect/>
          </a:stretch>
        </p:blipFill>
        <p:spPr>
          <a:xfrm>
            <a:off x="433299" y="1626262"/>
            <a:ext cx="6178095" cy="18192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1FD1BA9-C4DA-D897-9630-8D581F2702E9}"/>
              </a:ext>
            </a:extLst>
          </p:cNvPr>
          <p:cNvPicPr>
            <a:picLocks noChangeAspect="1"/>
          </p:cNvPicPr>
          <p:nvPr/>
        </p:nvPicPr>
        <p:blipFill>
          <a:blip r:embed="rId3"/>
          <a:stretch>
            <a:fillRect/>
          </a:stretch>
        </p:blipFill>
        <p:spPr>
          <a:xfrm>
            <a:off x="3215985" y="3469324"/>
            <a:ext cx="5956775" cy="1336836"/>
          </a:xfrm>
          <a:prstGeom prst="rect">
            <a:avLst/>
          </a:prstGeom>
        </p:spPr>
      </p:pic>
    </p:spTree>
    <p:extLst>
      <p:ext uri="{BB962C8B-B14F-4D97-AF65-F5344CB8AC3E}">
        <p14:creationId xmlns:p14="http://schemas.microsoft.com/office/powerpoint/2010/main" val="943902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457200" y="1279525"/>
            <a:ext cx="8382000" cy="991270"/>
          </a:xfrm>
        </p:spPr>
        <p:txBody>
          <a:bodyPr lIns="91440" tIns="45720" rIns="91440" bIns="45720" anchor="t">
            <a:normAutofit/>
          </a:bodyPr>
          <a:lstStyle/>
          <a:p>
            <a:pPr marL="171450" indent="-171450">
              <a:buFont typeface="Arial"/>
              <a:buChar char="•"/>
            </a:pPr>
            <a:r>
              <a:rPr lang="fr-FR" dirty="0">
                <a:latin typeface="Arial"/>
                <a:cs typeface="Arial"/>
              </a:rPr>
              <a:t>Activez l’état global de la fonction Security/802.1X/Paramètre généraux et appliquez</a:t>
            </a:r>
            <a:endParaRPr lang="fr-FR" b="1" dirty="0"/>
          </a:p>
          <a:p>
            <a:pPr marL="171450" indent="-171450">
              <a:buFontTx/>
              <a:buChar char="-"/>
            </a:pPr>
            <a:r>
              <a:rPr lang="fr-FR" dirty="0">
                <a:latin typeface="Arial"/>
                <a:cs typeface="Arial"/>
              </a:rPr>
              <a:t>Sélectionnez les ports Eth1/0/1-15 concernés par l’authentification dans le menu Security/802.1X/Port Settings, activez </a:t>
            </a:r>
            <a:r>
              <a:rPr lang="fr-FR" b="1" dirty="0">
                <a:latin typeface="Arial"/>
                <a:cs typeface="Arial"/>
              </a:rPr>
              <a:t>PAE </a:t>
            </a:r>
            <a:r>
              <a:rPr lang="fr-FR" b="1" dirty="0" err="1">
                <a:latin typeface="Arial"/>
                <a:cs typeface="Arial"/>
              </a:rPr>
              <a:t>Authenticator</a:t>
            </a:r>
            <a:r>
              <a:rPr lang="fr-FR" b="1" dirty="0">
                <a:latin typeface="Arial"/>
                <a:cs typeface="Arial"/>
              </a:rPr>
              <a:t> </a:t>
            </a:r>
            <a:r>
              <a:rPr lang="fr-FR" dirty="0">
                <a:latin typeface="Arial"/>
                <a:cs typeface="Arial"/>
              </a:rPr>
              <a:t>et appliquez.</a:t>
            </a:r>
            <a:r>
              <a:rPr lang="fr-FR" b="1" dirty="0">
                <a:latin typeface="Arial"/>
                <a:cs typeface="Arial"/>
              </a:rPr>
              <a:t>  </a:t>
            </a:r>
            <a:endParaRPr lang="fr-FR" b="1"/>
          </a:p>
          <a:p>
            <a:endParaRPr lang="fr-FR" dirty="0"/>
          </a:p>
        </p:txBody>
      </p:sp>
      <p:sp>
        <p:nvSpPr>
          <p:cNvPr id="3" name="Espace réservé du texte 2">
            <a:extLst>
              <a:ext uri="{FF2B5EF4-FFF2-40B4-BE49-F238E27FC236}">
                <a16:creationId xmlns:a16="http://schemas.microsoft.com/office/drawing/2014/main" id="{C3697C79-5C3D-402B-8F17-83C54CC27737}"/>
              </a:ext>
            </a:extLst>
          </p:cNvPr>
          <p:cNvSpPr>
            <a:spLocks noGrp="1"/>
          </p:cNvSpPr>
          <p:nvPr>
            <p:ph type="body" sz="quarter" idx="12"/>
          </p:nvPr>
        </p:nvSpPr>
        <p:spPr>
          <a:xfrm>
            <a:off x="688256" y="871116"/>
            <a:ext cx="2220461" cy="338555"/>
          </a:xfrm>
        </p:spPr>
        <p:txBody>
          <a:bodyPr lIns="91440" tIns="45720" rIns="91440" bIns="45720" anchor="ctr" anchorCtr="0"/>
          <a:lstStyle/>
          <a:p>
            <a:r>
              <a:rPr lang="fr-FR">
                <a:solidFill>
                  <a:srgbClr val="49A8D7"/>
                </a:solidFill>
                <a:latin typeface="Arial"/>
                <a:cs typeface="Arial"/>
              </a:rPr>
              <a:t>Paramétrage 802.1X</a:t>
            </a:r>
            <a:endParaRPr lang="fr-FR" dirty="0">
              <a:solidFill>
                <a:srgbClr val="49A8D7"/>
              </a:solidFill>
            </a:endParaRPr>
          </a:p>
        </p:txBody>
      </p:sp>
      <p:sp>
        <p:nvSpPr>
          <p:cNvPr id="5" name="Titre 4">
            <a:extLst>
              <a:ext uri="{FF2B5EF4-FFF2-40B4-BE49-F238E27FC236}">
                <a16:creationId xmlns:a16="http://schemas.microsoft.com/office/drawing/2014/main" id="{45B065F6-3283-4B7C-B496-D86938AA47E8}"/>
              </a:ext>
            </a:extLst>
          </p:cNvPr>
          <p:cNvSpPr>
            <a:spLocks noGrp="1"/>
          </p:cNvSpPr>
          <p:nvPr>
            <p:ph type="title"/>
          </p:nvPr>
        </p:nvSpPr>
        <p:spPr>
          <a:xfrm>
            <a:off x="540000" y="324000"/>
            <a:ext cx="8451600" cy="650725"/>
          </a:xfrm>
        </p:spPr>
        <p:txBody>
          <a:bodyPr>
            <a:noAutofit/>
          </a:bodyPr>
          <a:lstStyle/>
          <a:p>
            <a:r>
              <a:rPr lang="fr-FR" sz="2400" dirty="0"/>
              <a:t>Configuration du commutateur « Authentificateur »</a:t>
            </a:r>
          </a:p>
        </p:txBody>
      </p:sp>
      <p:sp>
        <p:nvSpPr>
          <p:cNvPr id="10" name="ZoneTexte 9">
            <a:extLst>
              <a:ext uri="{FF2B5EF4-FFF2-40B4-BE49-F238E27FC236}">
                <a16:creationId xmlns:a16="http://schemas.microsoft.com/office/drawing/2014/main" id="{5639663D-C430-4DAA-BBC4-3B3542C26C6C}"/>
              </a:ext>
            </a:extLst>
          </p:cNvPr>
          <p:cNvSpPr txBox="1"/>
          <p:nvPr/>
        </p:nvSpPr>
        <p:spPr>
          <a:xfrm>
            <a:off x="862780" y="4058912"/>
            <a:ext cx="3124200" cy="646331"/>
          </a:xfrm>
          <a:prstGeom prst="rect">
            <a:avLst/>
          </a:prstGeom>
          <a:noFill/>
        </p:spPr>
        <p:txBody>
          <a:bodyPr wrap="square">
            <a:spAutoFit/>
          </a:bodyPr>
          <a:lstStyle/>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#conf t</a:t>
            </a:r>
          </a:p>
          <a:p>
            <a:r>
              <a:rPr lang="en-US" sz="1200" b="1" dirty="0">
                <a:solidFill>
                  <a:srgbClr val="48A8D8"/>
                </a:solidFill>
                <a:latin typeface="Arial" panose="020B0604020202020204" pitchFamily="34" charset="0"/>
                <a:ea typeface="Calibri" panose="020F0502020204030204" pitchFamily="34" charset="0"/>
                <a:cs typeface="Arial" panose="020B0604020202020204" pitchFamily="34" charset="0"/>
              </a:rPr>
              <a:t>#</a:t>
            </a:r>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Interface range ethernet 1/0/1 - 15</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#dot1x </a:t>
            </a:r>
            <a:r>
              <a:rPr lang="en-US" sz="1200" b="1" dirty="0" err="1">
                <a:solidFill>
                  <a:srgbClr val="48A8D8"/>
                </a:solidFill>
                <a:effectLst/>
                <a:latin typeface="Arial" panose="020B0604020202020204" pitchFamily="34" charset="0"/>
                <a:ea typeface="Calibri" panose="020F0502020204030204" pitchFamily="34" charset="0"/>
                <a:cs typeface="Arial" panose="020B0604020202020204" pitchFamily="34" charset="0"/>
              </a:rPr>
              <a:t>pae</a:t>
            </a:r>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 authenticator</a:t>
            </a:r>
            <a:endParaRPr lang="fr-FR"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223163A7-0ABC-A829-0EB2-A76FDF616B81}"/>
              </a:ext>
            </a:extLst>
          </p:cNvPr>
          <p:cNvPicPr>
            <a:picLocks noChangeAspect="1"/>
          </p:cNvPicPr>
          <p:nvPr/>
        </p:nvPicPr>
        <p:blipFill>
          <a:blip r:embed="rId2"/>
          <a:stretch>
            <a:fillRect/>
          </a:stretch>
        </p:blipFill>
        <p:spPr>
          <a:xfrm>
            <a:off x="1667744" y="1968140"/>
            <a:ext cx="6453487" cy="142931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7DC689A-921F-1772-29E9-775270DE7B49}"/>
              </a:ext>
            </a:extLst>
          </p:cNvPr>
          <p:cNvPicPr>
            <a:picLocks noChangeAspect="1"/>
          </p:cNvPicPr>
          <p:nvPr/>
        </p:nvPicPr>
        <p:blipFill>
          <a:blip r:embed="rId3"/>
          <a:stretch>
            <a:fillRect/>
          </a:stretch>
        </p:blipFill>
        <p:spPr>
          <a:xfrm>
            <a:off x="3040372" y="2876715"/>
            <a:ext cx="5362228" cy="1222162"/>
          </a:xfrm>
          <a:prstGeom prst="rect">
            <a:avLst/>
          </a:prstGeom>
        </p:spPr>
      </p:pic>
    </p:spTree>
    <p:extLst>
      <p:ext uri="{BB962C8B-B14F-4D97-AF65-F5344CB8AC3E}">
        <p14:creationId xmlns:p14="http://schemas.microsoft.com/office/powerpoint/2010/main" val="171836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541209" y="1170137"/>
            <a:ext cx="7032443" cy="559153"/>
          </a:xfrm>
        </p:spPr>
        <p:txBody>
          <a:bodyPr lIns="91440" tIns="45720" rIns="91440" bIns="45720" anchor="t">
            <a:normAutofit fontScale="92500" lnSpcReduction="10000"/>
          </a:bodyPr>
          <a:lstStyle/>
          <a:p>
            <a:pPr marL="171450" indent="-171450">
              <a:buFontTx/>
              <a:buChar char="-"/>
            </a:pPr>
            <a:r>
              <a:rPr lang="fr-FR" dirty="0">
                <a:latin typeface="Arial"/>
                <a:cs typeface="Arial"/>
              </a:rPr>
              <a:t>Indiquez l’adresse IP du serveur Radius et la clé secrète (Key) équivalent au mot de passe du serveur RADIUS.</a:t>
            </a:r>
          </a:p>
          <a:p>
            <a:pPr marL="171450" indent="-171450">
              <a:buFontTx/>
              <a:buChar char="-"/>
            </a:pPr>
            <a:r>
              <a:rPr lang="fr-FR" dirty="0">
                <a:latin typeface="Arial"/>
                <a:cs typeface="Arial"/>
              </a:rPr>
              <a:t>Indiquez le nom du "Group Server Radius"</a:t>
            </a:r>
          </a:p>
        </p:txBody>
      </p:sp>
      <p:sp>
        <p:nvSpPr>
          <p:cNvPr id="6" name="Titre 4">
            <a:extLst>
              <a:ext uri="{FF2B5EF4-FFF2-40B4-BE49-F238E27FC236}">
                <a16:creationId xmlns:a16="http://schemas.microsoft.com/office/drawing/2014/main" id="{67742E9E-21EF-4484-80A1-CCA09E50EDA5}"/>
              </a:ext>
            </a:extLst>
          </p:cNvPr>
          <p:cNvSpPr>
            <a:spLocks noGrp="1"/>
          </p:cNvSpPr>
          <p:nvPr>
            <p:ph type="title"/>
          </p:nvPr>
        </p:nvSpPr>
        <p:spPr>
          <a:xfrm>
            <a:off x="540000" y="324000"/>
            <a:ext cx="8527800" cy="650725"/>
          </a:xfrm>
        </p:spPr>
        <p:txBody>
          <a:bodyPr>
            <a:noAutofit/>
          </a:bodyPr>
          <a:lstStyle/>
          <a:p>
            <a:r>
              <a:rPr lang="fr-FR" sz="2400"/>
              <a:t>Configuration du commutateur « Authentificateur »</a:t>
            </a:r>
            <a:endParaRPr lang="fr-FR" sz="2000"/>
          </a:p>
        </p:txBody>
      </p:sp>
      <p:sp>
        <p:nvSpPr>
          <p:cNvPr id="7" name="Espace réservé du texte 2">
            <a:extLst>
              <a:ext uri="{FF2B5EF4-FFF2-40B4-BE49-F238E27FC236}">
                <a16:creationId xmlns:a16="http://schemas.microsoft.com/office/drawing/2014/main" id="{542A1F2F-B9CC-4681-9D41-46F526A32F9F}"/>
              </a:ext>
            </a:extLst>
          </p:cNvPr>
          <p:cNvSpPr txBox="1">
            <a:spLocks/>
          </p:cNvSpPr>
          <p:nvPr/>
        </p:nvSpPr>
        <p:spPr>
          <a:xfrm>
            <a:off x="765976" y="826865"/>
            <a:ext cx="7462837" cy="338138"/>
          </a:xfrm>
          <a:prstGeom prst="rect">
            <a:avLst/>
          </a:prstGeom>
        </p:spPr>
        <p:txBody>
          <a:bodyPr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solidFill>
                  <a:srgbClr val="49A8D7"/>
                </a:solidFill>
              </a:rPr>
              <a:t>Paramétrage de Radius</a:t>
            </a:r>
          </a:p>
        </p:txBody>
      </p:sp>
      <p:sp>
        <p:nvSpPr>
          <p:cNvPr id="11" name="ZoneTexte 10">
            <a:extLst>
              <a:ext uri="{FF2B5EF4-FFF2-40B4-BE49-F238E27FC236}">
                <a16:creationId xmlns:a16="http://schemas.microsoft.com/office/drawing/2014/main" id="{209311FE-B80F-4B19-9350-7B0BD986F472}"/>
              </a:ext>
            </a:extLst>
          </p:cNvPr>
          <p:cNvSpPr txBox="1"/>
          <p:nvPr/>
        </p:nvSpPr>
        <p:spPr>
          <a:xfrm>
            <a:off x="813127" y="3824504"/>
            <a:ext cx="5429422" cy="868507"/>
          </a:xfrm>
          <a:prstGeom prst="rect">
            <a:avLst/>
          </a:prstGeom>
          <a:noFill/>
        </p:spPr>
        <p:txBody>
          <a:bodyPr wrap="square">
            <a:spAutoFit/>
          </a:bodyPr>
          <a:lstStyle/>
          <a:p>
            <a:pPr>
              <a:lnSpc>
                <a:spcPct val="107000"/>
              </a:lnSpc>
            </a:pPr>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#conf t</a:t>
            </a:r>
            <a:endPar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US" sz="1200" b="1" dirty="0">
                <a:solidFill>
                  <a:srgbClr val="5AA9DB"/>
                </a:solidFill>
                <a:latin typeface="Arial" panose="020B0604020202020204" pitchFamily="34" charset="0"/>
                <a:ea typeface="Calibri" panose="020F0502020204030204" pitchFamily="34" charset="0"/>
                <a:cs typeface="Arial" panose="020B0604020202020204" pitchFamily="34" charset="0"/>
              </a:rPr>
              <a:t>#</a:t>
            </a:r>
            <a:r>
              <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rPr>
              <a:t>server 10.90.90.100</a:t>
            </a:r>
          </a:p>
          <a:p>
            <a:pPr>
              <a:lnSpc>
                <a:spcPct val="107000"/>
              </a:lnSpc>
            </a:pPr>
            <a:r>
              <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rPr>
              <a:t>#radius-server host 10.90.90.100 key 123DLINK</a:t>
            </a:r>
          </a:p>
          <a:p>
            <a:pPr>
              <a:lnSpc>
                <a:spcPct val="107000"/>
              </a:lnSpc>
            </a:pPr>
            <a:r>
              <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rPr>
              <a:t>#aaa group server radius DLINK</a:t>
            </a:r>
            <a:endParaRPr lang="fr-FR"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F1D4D50B-B700-435E-2043-FB46D43F5549}"/>
              </a:ext>
            </a:extLst>
          </p:cNvPr>
          <p:cNvPicPr>
            <a:picLocks noChangeAspect="1"/>
          </p:cNvPicPr>
          <p:nvPr/>
        </p:nvPicPr>
        <p:blipFill>
          <a:blip r:embed="rId2"/>
          <a:stretch>
            <a:fillRect/>
          </a:stretch>
        </p:blipFill>
        <p:spPr>
          <a:xfrm>
            <a:off x="159695" y="1673055"/>
            <a:ext cx="6829783" cy="209387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23430C1-B8A5-4AAA-F134-E8FA535DBB06}"/>
              </a:ext>
            </a:extLst>
          </p:cNvPr>
          <p:cNvPicPr>
            <a:picLocks noChangeAspect="1"/>
          </p:cNvPicPr>
          <p:nvPr/>
        </p:nvPicPr>
        <p:blipFill>
          <a:blip r:embed="rId3"/>
          <a:stretch>
            <a:fillRect/>
          </a:stretch>
        </p:blipFill>
        <p:spPr>
          <a:xfrm>
            <a:off x="4587512" y="3678664"/>
            <a:ext cx="4527028" cy="1189670"/>
          </a:xfrm>
          <a:prstGeom prst="rect">
            <a:avLst/>
          </a:prstGeom>
        </p:spPr>
      </p:pic>
      <p:sp>
        <p:nvSpPr>
          <p:cNvPr id="14" name="Rectangle 13">
            <a:extLst>
              <a:ext uri="{FF2B5EF4-FFF2-40B4-BE49-F238E27FC236}">
                <a16:creationId xmlns:a16="http://schemas.microsoft.com/office/drawing/2014/main" id="{5CBC99E4-7534-694C-A46C-568B6FB1C06B}"/>
              </a:ext>
            </a:extLst>
          </p:cNvPr>
          <p:cNvSpPr/>
          <p:nvPr/>
        </p:nvSpPr>
        <p:spPr>
          <a:xfrm>
            <a:off x="1648824" y="2925114"/>
            <a:ext cx="5270594" cy="65730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3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691BFC7-BEBF-4E84-AF6A-9ED80E1C4C48}"/>
              </a:ext>
            </a:extLst>
          </p:cNvPr>
          <p:cNvSpPr>
            <a:spLocks noGrp="1"/>
          </p:cNvSpPr>
          <p:nvPr>
            <p:ph type="body" sz="half" idx="11"/>
          </p:nvPr>
        </p:nvSpPr>
        <p:spPr>
          <a:xfrm>
            <a:off x="536283" y="1341339"/>
            <a:ext cx="8153400" cy="571282"/>
          </a:xfrm>
        </p:spPr>
        <p:txBody>
          <a:bodyPr lIns="91440" tIns="45720" rIns="91440" bIns="45720" anchor="t">
            <a:normAutofit/>
          </a:bodyPr>
          <a:lstStyle/>
          <a:p>
            <a:pPr marL="171450" indent="-171450">
              <a:buFontTx/>
              <a:buChar char="-"/>
            </a:pPr>
            <a:r>
              <a:rPr lang="fr-FR" dirty="0">
                <a:latin typeface="Arial"/>
                <a:cs typeface="Arial"/>
              </a:rPr>
              <a:t>Activez l’état global AAA, et appliquez</a:t>
            </a:r>
          </a:p>
          <a:p>
            <a:pPr marL="171450" indent="-171450">
              <a:buFontTx/>
              <a:buChar char="-"/>
            </a:pPr>
            <a:r>
              <a:rPr lang="fr-FR" dirty="0">
                <a:latin typeface="Arial"/>
                <a:cs typeface="Arial"/>
              </a:rPr>
              <a:t>Activez la méthode 802.1X dans le menu Security/AAA/</a:t>
            </a:r>
            <a:r>
              <a:rPr lang="fr-FR" dirty="0" err="1">
                <a:latin typeface="Arial"/>
                <a:cs typeface="Arial"/>
              </a:rPr>
              <a:t>Authentication</a:t>
            </a:r>
            <a:r>
              <a:rPr lang="fr-FR" dirty="0">
                <a:latin typeface="Arial"/>
                <a:cs typeface="Arial"/>
              </a:rPr>
              <a:t> Settings, et appliquez.</a:t>
            </a:r>
            <a:r>
              <a:rPr lang="fr-FR" b="1" dirty="0">
                <a:latin typeface="Arial"/>
                <a:cs typeface="Arial"/>
              </a:rPr>
              <a:t>  </a:t>
            </a:r>
            <a:endParaRPr lang="fr-FR" dirty="0"/>
          </a:p>
        </p:txBody>
      </p:sp>
      <p:sp>
        <p:nvSpPr>
          <p:cNvPr id="5" name="Titre 4">
            <a:extLst>
              <a:ext uri="{FF2B5EF4-FFF2-40B4-BE49-F238E27FC236}">
                <a16:creationId xmlns:a16="http://schemas.microsoft.com/office/drawing/2014/main" id="{72D717E5-7256-4BB2-8FCE-3E752DA16936}"/>
              </a:ext>
            </a:extLst>
          </p:cNvPr>
          <p:cNvSpPr>
            <a:spLocks noGrp="1"/>
          </p:cNvSpPr>
          <p:nvPr>
            <p:ph type="title"/>
          </p:nvPr>
        </p:nvSpPr>
        <p:spPr>
          <a:xfrm>
            <a:off x="540000" y="324000"/>
            <a:ext cx="8527800" cy="650725"/>
          </a:xfrm>
        </p:spPr>
        <p:txBody>
          <a:bodyPr>
            <a:noAutofit/>
          </a:bodyPr>
          <a:lstStyle/>
          <a:p>
            <a:r>
              <a:rPr lang="fr-FR" sz="2400" dirty="0"/>
              <a:t>Configuration du commutateur « Authentificateur »</a:t>
            </a:r>
            <a:endParaRPr lang="fr-FR" sz="2000" dirty="0"/>
          </a:p>
        </p:txBody>
      </p:sp>
      <p:sp>
        <p:nvSpPr>
          <p:cNvPr id="6" name="Espace réservé du texte 2">
            <a:extLst>
              <a:ext uri="{FF2B5EF4-FFF2-40B4-BE49-F238E27FC236}">
                <a16:creationId xmlns:a16="http://schemas.microsoft.com/office/drawing/2014/main" id="{A5207B66-8D28-46AF-AB43-67B9569DF966}"/>
              </a:ext>
            </a:extLst>
          </p:cNvPr>
          <p:cNvSpPr>
            <a:spLocks noGrp="1"/>
          </p:cNvSpPr>
          <p:nvPr>
            <p:ph type="body" sz="quarter" idx="12"/>
          </p:nvPr>
        </p:nvSpPr>
        <p:spPr>
          <a:xfrm>
            <a:off x="765976" y="826865"/>
            <a:ext cx="7462837" cy="338138"/>
          </a:xfrm>
        </p:spPr>
        <p:txBody>
          <a:bodyPr/>
          <a:lstStyle/>
          <a:p>
            <a:r>
              <a:rPr lang="fr-FR">
                <a:solidFill>
                  <a:srgbClr val="49A8D7"/>
                </a:solidFill>
              </a:rPr>
              <a:t>Paramétrage de Radius et de l’authentification global AAA</a:t>
            </a:r>
          </a:p>
        </p:txBody>
      </p:sp>
      <p:pic>
        <p:nvPicPr>
          <p:cNvPr id="7" name="Image 6" descr="Une image contenant texte&#10;&#10;Description générée automatiquement">
            <a:extLst>
              <a:ext uri="{FF2B5EF4-FFF2-40B4-BE49-F238E27FC236}">
                <a16:creationId xmlns:a16="http://schemas.microsoft.com/office/drawing/2014/main" id="{E715580B-93F5-4D83-9476-E450C3BF2ABA}"/>
              </a:ext>
            </a:extLst>
          </p:cNvPr>
          <p:cNvPicPr>
            <a:picLocks noChangeAspect="1"/>
          </p:cNvPicPr>
          <p:nvPr/>
        </p:nvPicPr>
        <p:blipFill>
          <a:blip r:embed="rId2"/>
          <a:stretch>
            <a:fillRect/>
          </a:stretch>
        </p:blipFill>
        <p:spPr>
          <a:xfrm>
            <a:off x="1074420" y="1978770"/>
            <a:ext cx="7346315" cy="1706132"/>
          </a:xfrm>
          <a:prstGeom prst="rect">
            <a:avLst/>
          </a:prstGeom>
        </p:spPr>
      </p:pic>
      <p:sp>
        <p:nvSpPr>
          <p:cNvPr id="10" name="ZoneTexte 9">
            <a:extLst>
              <a:ext uri="{FF2B5EF4-FFF2-40B4-BE49-F238E27FC236}">
                <a16:creationId xmlns:a16="http://schemas.microsoft.com/office/drawing/2014/main" id="{BEA7C386-E5D3-467D-B690-03D47FA5E405}"/>
              </a:ext>
            </a:extLst>
          </p:cNvPr>
          <p:cNvSpPr txBox="1"/>
          <p:nvPr/>
        </p:nvSpPr>
        <p:spPr>
          <a:xfrm>
            <a:off x="1029191" y="4195015"/>
            <a:ext cx="6512803" cy="646331"/>
          </a:xfrm>
          <a:prstGeom prst="rect">
            <a:avLst/>
          </a:prstGeom>
          <a:noFill/>
        </p:spPr>
        <p:txBody>
          <a:bodyPr wrap="square">
            <a:spAutoFit/>
          </a:bodyPr>
          <a:lstStyle/>
          <a:p>
            <a:r>
              <a:rPr lang="en-US" sz="1200" b="1" dirty="0">
                <a:solidFill>
                  <a:srgbClr val="48A8D8"/>
                </a:solidFill>
                <a:effectLst/>
                <a:latin typeface="Arial" panose="020B0604020202020204" pitchFamily="34" charset="0"/>
                <a:ea typeface="Calibri" panose="020F0502020204030204" pitchFamily="34" charset="0"/>
                <a:cs typeface="Arial" panose="020B0604020202020204" pitchFamily="34" charset="0"/>
              </a:rPr>
              <a:t>#conf t</a:t>
            </a:r>
            <a:endPar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endParaRPr>
          </a:p>
          <a:p>
            <a:r>
              <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rPr>
              <a:t>#aaa new-model</a:t>
            </a:r>
          </a:p>
          <a:p>
            <a:r>
              <a:rPr lang="en-US"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rPr>
              <a:t>#aaa authentication dot1x default group DLINK group radius</a:t>
            </a:r>
            <a:endParaRPr lang="fr-FR" sz="1200" b="1" dirty="0">
              <a:solidFill>
                <a:srgbClr val="5AA9DB"/>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159D4540-D6E6-6525-68A7-58CF4F4470F2}"/>
              </a:ext>
            </a:extLst>
          </p:cNvPr>
          <p:cNvPicPr>
            <a:picLocks noChangeAspect="1"/>
          </p:cNvPicPr>
          <p:nvPr/>
        </p:nvPicPr>
        <p:blipFill>
          <a:blip r:embed="rId3"/>
          <a:stretch>
            <a:fillRect/>
          </a:stretch>
        </p:blipFill>
        <p:spPr>
          <a:xfrm>
            <a:off x="2725249" y="3128769"/>
            <a:ext cx="5671217" cy="1168874"/>
          </a:xfrm>
          <a:prstGeom prst="rect">
            <a:avLst/>
          </a:prstGeom>
        </p:spPr>
      </p:pic>
    </p:spTree>
    <p:extLst>
      <p:ext uri="{BB962C8B-B14F-4D97-AF65-F5344CB8AC3E}">
        <p14:creationId xmlns:p14="http://schemas.microsoft.com/office/powerpoint/2010/main" val="138896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691BFC7-BEBF-4E84-AF6A-9ED80E1C4C48}"/>
              </a:ext>
            </a:extLst>
          </p:cNvPr>
          <p:cNvSpPr>
            <a:spLocks noGrp="1"/>
          </p:cNvSpPr>
          <p:nvPr>
            <p:ph type="body" sz="half" idx="11"/>
          </p:nvPr>
        </p:nvSpPr>
        <p:spPr>
          <a:xfrm>
            <a:off x="381000" y="1009799"/>
            <a:ext cx="8443332" cy="650726"/>
          </a:xfrm>
        </p:spPr>
        <p:txBody>
          <a:bodyPr lIns="91440" tIns="45720" rIns="91440" bIns="45720" anchor="t">
            <a:normAutofit/>
          </a:bodyPr>
          <a:lstStyle/>
          <a:p>
            <a:r>
              <a:rPr lang="fr-FR" sz="1400" dirty="0">
                <a:solidFill>
                  <a:schemeClr val="bg1">
                    <a:lumMod val="50000"/>
                  </a:schemeClr>
                </a:solidFill>
                <a:latin typeface="Arial"/>
                <a:cs typeface="Arial"/>
              </a:rPr>
              <a:t>- Pour activer l’authentification 802.1X sur votre PC, activez la configuration automatique réseau câblé dans le menu Gestion de l’ordinateur / Services / Configuration automatique de réseau câblé</a:t>
            </a:r>
          </a:p>
        </p:txBody>
      </p:sp>
      <p:sp>
        <p:nvSpPr>
          <p:cNvPr id="6" name="Titre 4">
            <a:extLst>
              <a:ext uri="{FF2B5EF4-FFF2-40B4-BE49-F238E27FC236}">
                <a16:creationId xmlns:a16="http://schemas.microsoft.com/office/drawing/2014/main" id="{262842A1-7F3D-4851-A9DE-3D4013E051A7}"/>
              </a:ext>
            </a:extLst>
          </p:cNvPr>
          <p:cNvSpPr txBox="1">
            <a:spLocks/>
          </p:cNvSpPr>
          <p:nvPr/>
        </p:nvSpPr>
        <p:spPr>
          <a:xfrm>
            <a:off x="540000" y="286829"/>
            <a:ext cx="8527800" cy="650725"/>
          </a:xfrm>
          <a:prstGeom prst="rect">
            <a:avLst/>
          </a:prstGeom>
        </p:spPr>
        <p:txBody>
          <a:bodyPr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t>Configuration des clients « Utilisateur »</a:t>
            </a:r>
            <a:endParaRPr lang="fr-FR" sz="2000" dirty="0"/>
          </a:p>
        </p:txBody>
      </p:sp>
      <p:sp>
        <p:nvSpPr>
          <p:cNvPr id="7" name="Espace réservé du texte 2">
            <a:extLst>
              <a:ext uri="{FF2B5EF4-FFF2-40B4-BE49-F238E27FC236}">
                <a16:creationId xmlns:a16="http://schemas.microsoft.com/office/drawing/2014/main" id="{D38F58BC-E70A-40C2-9AFD-E27031415C7A}"/>
              </a:ext>
            </a:extLst>
          </p:cNvPr>
          <p:cNvSpPr txBox="1">
            <a:spLocks/>
          </p:cNvSpPr>
          <p:nvPr/>
        </p:nvSpPr>
        <p:spPr>
          <a:xfrm>
            <a:off x="765976" y="675616"/>
            <a:ext cx="7462837" cy="338138"/>
          </a:xfrm>
          <a:prstGeom prst="rect">
            <a:avLst/>
          </a:prstGeom>
        </p:spPr>
        <p:txBody>
          <a:bodyPr lIns="91440" tIns="45720" rIns="91440" bIns="45720"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solidFill>
                  <a:srgbClr val="49A8D7"/>
                </a:solidFill>
                <a:latin typeface="Arial"/>
                <a:cs typeface="Arial"/>
              </a:rPr>
              <a:t>Paramétrage 802.1X </a:t>
            </a:r>
            <a:endParaRPr lang="fr-FR" dirty="0">
              <a:solidFill>
                <a:srgbClr val="49A8D7"/>
              </a:solidFill>
            </a:endParaRPr>
          </a:p>
        </p:txBody>
      </p:sp>
      <p:pic>
        <p:nvPicPr>
          <p:cNvPr id="23" name="Image 22">
            <a:extLst>
              <a:ext uri="{FF2B5EF4-FFF2-40B4-BE49-F238E27FC236}">
                <a16:creationId xmlns:a16="http://schemas.microsoft.com/office/drawing/2014/main" id="{6FA2E478-B886-47B6-9886-B8E810B92118}"/>
              </a:ext>
            </a:extLst>
          </p:cNvPr>
          <p:cNvPicPr>
            <a:picLocks noChangeAspect="1"/>
          </p:cNvPicPr>
          <p:nvPr/>
        </p:nvPicPr>
        <p:blipFill>
          <a:blip r:embed="rId2"/>
          <a:stretch>
            <a:fillRect/>
          </a:stretch>
        </p:blipFill>
        <p:spPr>
          <a:xfrm>
            <a:off x="883035" y="1524004"/>
            <a:ext cx="6122263" cy="3279445"/>
          </a:xfrm>
          <a:prstGeom prst="rect">
            <a:avLst/>
          </a:prstGeom>
        </p:spPr>
      </p:pic>
      <p:sp>
        <p:nvSpPr>
          <p:cNvPr id="4" name="Espace réservé du texte 1">
            <a:extLst>
              <a:ext uri="{FF2B5EF4-FFF2-40B4-BE49-F238E27FC236}">
                <a16:creationId xmlns:a16="http://schemas.microsoft.com/office/drawing/2014/main" id="{8C39838C-9992-BFC0-CA24-89BF32813156}"/>
              </a:ext>
            </a:extLst>
          </p:cNvPr>
          <p:cNvSpPr txBox="1">
            <a:spLocks/>
          </p:cNvSpPr>
          <p:nvPr/>
        </p:nvSpPr>
        <p:spPr>
          <a:xfrm>
            <a:off x="7074766" y="2805460"/>
            <a:ext cx="2144132" cy="650726"/>
          </a:xfrm>
          <a:prstGeom prst="rect">
            <a:avLst/>
          </a:prstGeom>
        </p:spPr>
        <p:txBody>
          <a:bodyPr lIns="91440" tIns="45720" rIns="91440" bIns="45720" anchor="t">
            <a:normAutofit/>
          </a:bodyPr>
          <a:lstStyle>
            <a:lvl1pPr marL="0" indent="0" algn="l" defTabSz="685800" rtl="0" eaLnBrk="1" latinLnBrk="0" hangingPunct="1">
              <a:lnSpc>
                <a:spcPct val="100000"/>
              </a:lnSpc>
              <a:spcBef>
                <a:spcPts val="0"/>
              </a:spcBef>
              <a:buFontTx/>
              <a:buNone/>
              <a:defRPr sz="12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fr-FR" sz="1100" dirty="0">
                <a:solidFill>
                  <a:schemeClr val="bg1">
                    <a:lumMod val="50000"/>
                  </a:schemeClr>
                </a:solidFill>
                <a:latin typeface="Arial"/>
                <a:cs typeface="Arial"/>
              </a:rPr>
              <a:t>Cette action doit être faite sur tous les postes clients (exemple réalisé sur Windows)</a:t>
            </a:r>
          </a:p>
        </p:txBody>
      </p:sp>
    </p:spTree>
    <p:extLst>
      <p:ext uri="{BB962C8B-B14F-4D97-AF65-F5344CB8AC3E}">
        <p14:creationId xmlns:p14="http://schemas.microsoft.com/office/powerpoint/2010/main" val="201080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1AEF659E-167B-4BC5-8B35-965F328F9A9F}"/>
              </a:ext>
            </a:extLst>
          </p:cNvPr>
          <p:cNvSpPr txBox="1">
            <a:spLocks/>
          </p:cNvSpPr>
          <p:nvPr/>
        </p:nvSpPr>
        <p:spPr>
          <a:xfrm>
            <a:off x="692400" y="136525"/>
            <a:ext cx="8527800" cy="650725"/>
          </a:xfrm>
          <a:prstGeom prst="rect">
            <a:avLst/>
          </a:prstGeom>
        </p:spPr>
        <p:txBody>
          <a:bodyPr lIns="91440" tIns="45720" rIns="91440" bIns="45720"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latin typeface="Arial"/>
                <a:cs typeface="Arial"/>
              </a:rPr>
              <a:t>Configuration des clients « Utilisateur Fixe »</a:t>
            </a:r>
            <a:endParaRPr lang="fr-FR" sz="2000" dirty="0"/>
          </a:p>
        </p:txBody>
      </p:sp>
      <p:sp>
        <p:nvSpPr>
          <p:cNvPr id="8" name="Espace réservé du texte 2">
            <a:extLst>
              <a:ext uri="{FF2B5EF4-FFF2-40B4-BE49-F238E27FC236}">
                <a16:creationId xmlns:a16="http://schemas.microsoft.com/office/drawing/2014/main" id="{A2AFCB27-F472-42F0-A857-2258A5EE7700}"/>
              </a:ext>
            </a:extLst>
          </p:cNvPr>
          <p:cNvSpPr txBox="1">
            <a:spLocks/>
          </p:cNvSpPr>
          <p:nvPr/>
        </p:nvSpPr>
        <p:spPr>
          <a:xfrm>
            <a:off x="918376" y="525312"/>
            <a:ext cx="7462837" cy="338138"/>
          </a:xfrm>
          <a:prstGeom prst="rect">
            <a:avLst/>
          </a:prstGeom>
        </p:spPr>
        <p:txBody>
          <a:bodyPr lIns="91440" tIns="45720" rIns="91440" bIns="45720"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solidFill>
                  <a:srgbClr val="49A8D7"/>
                </a:solidFill>
                <a:latin typeface="Arial"/>
                <a:cs typeface="Arial"/>
              </a:rPr>
              <a:t>Paramétrage de l’authentification 802.1X  </a:t>
            </a:r>
            <a:endParaRPr lang="fr-FR">
              <a:solidFill>
                <a:srgbClr val="49A8D7"/>
              </a:solidFill>
            </a:endParaRPr>
          </a:p>
        </p:txBody>
      </p:sp>
      <p:pic>
        <p:nvPicPr>
          <p:cNvPr id="4" name="Image 3">
            <a:extLst>
              <a:ext uri="{FF2B5EF4-FFF2-40B4-BE49-F238E27FC236}">
                <a16:creationId xmlns:a16="http://schemas.microsoft.com/office/drawing/2014/main" id="{CFBD113A-248F-A381-1E0E-305F0A6DF32A}"/>
              </a:ext>
            </a:extLst>
          </p:cNvPr>
          <p:cNvPicPr>
            <a:picLocks noChangeAspect="1"/>
          </p:cNvPicPr>
          <p:nvPr/>
        </p:nvPicPr>
        <p:blipFill>
          <a:blip r:embed="rId2"/>
          <a:stretch>
            <a:fillRect/>
          </a:stretch>
        </p:blipFill>
        <p:spPr>
          <a:xfrm>
            <a:off x="3975876" y="956580"/>
            <a:ext cx="4400012" cy="3184009"/>
          </a:xfrm>
          <a:prstGeom prst="rect">
            <a:avLst/>
          </a:prstGeom>
        </p:spPr>
      </p:pic>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369127" y="3765464"/>
            <a:ext cx="8195010" cy="1234145"/>
          </a:xfrm>
        </p:spPr>
        <p:txBody>
          <a:bodyPr lIns="91440" tIns="45720" rIns="91440" bIns="45720" anchor="t">
            <a:normAutofit/>
          </a:bodyPr>
          <a:lstStyle/>
          <a:p>
            <a:r>
              <a:rPr lang="fr-FR" dirty="0">
                <a:latin typeface="Arial"/>
                <a:cs typeface="Arial"/>
              </a:rPr>
              <a:t>Pour activer l’authentification de votre carte réseau, affichez les propriétés de la carte.</a:t>
            </a:r>
          </a:p>
          <a:p>
            <a:r>
              <a:rPr lang="fr-FR" dirty="0">
                <a:latin typeface="Arial"/>
                <a:cs typeface="Arial"/>
              </a:rPr>
              <a:t>1 - Activez l’authentification IEEE 802.1X</a:t>
            </a:r>
            <a:endParaRPr lang="fr-FR" dirty="0"/>
          </a:p>
          <a:p>
            <a:r>
              <a:rPr lang="fr-FR" dirty="0">
                <a:latin typeface="Arial"/>
                <a:cs typeface="Arial"/>
              </a:rPr>
              <a:t>2 – 3 - Sélectionnez Microsoft PEAP et cliquez sur </a:t>
            </a:r>
            <a:r>
              <a:rPr lang="fr-FR" b="1" dirty="0">
                <a:latin typeface="Arial"/>
                <a:cs typeface="Arial"/>
              </a:rPr>
              <a:t>Paramètres</a:t>
            </a:r>
          </a:p>
          <a:p>
            <a:r>
              <a:rPr lang="fr-FR" dirty="0">
                <a:latin typeface="Arial"/>
                <a:cs typeface="Arial"/>
              </a:rPr>
              <a:t>4 – 5 – Sélectionnez La méthode d’authentification </a:t>
            </a:r>
            <a:r>
              <a:rPr lang="fr-FR" b="1" dirty="0">
                <a:latin typeface="Arial"/>
                <a:cs typeface="Arial"/>
              </a:rPr>
              <a:t>Mot de passe sécurisé  </a:t>
            </a:r>
            <a:r>
              <a:rPr lang="fr-FR" dirty="0">
                <a:latin typeface="Arial"/>
                <a:cs typeface="Arial"/>
              </a:rPr>
              <a:t>et cliquez sur</a:t>
            </a:r>
            <a:r>
              <a:rPr lang="fr-FR" b="1" dirty="0">
                <a:latin typeface="Arial"/>
                <a:cs typeface="Arial"/>
              </a:rPr>
              <a:t> Configurer</a:t>
            </a:r>
          </a:p>
          <a:p>
            <a:r>
              <a:rPr lang="fr-FR" dirty="0">
                <a:latin typeface="Arial"/>
                <a:cs typeface="Arial"/>
              </a:rPr>
              <a:t>6 – Décochez la case de validation du certificats et d’utilisation automatique du nom et mot de passe de la session Windows, pour utiliser le user et mot de passe définis dans Radius, et cliquez sur OK pour valider.</a:t>
            </a:r>
          </a:p>
          <a:p>
            <a:pPr marL="171450" indent="-171450">
              <a:buFontTx/>
              <a:buChar char="-"/>
            </a:pPr>
            <a:endParaRPr lang="fr-FR" dirty="0"/>
          </a:p>
        </p:txBody>
      </p:sp>
      <p:pic>
        <p:nvPicPr>
          <p:cNvPr id="14" name="Image 13">
            <a:extLst>
              <a:ext uri="{FF2B5EF4-FFF2-40B4-BE49-F238E27FC236}">
                <a16:creationId xmlns:a16="http://schemas.microsoft.com/office/drawing/2014/main" id="{1E039BF9-E0F6-64A4-C43B-51D4634F8427}"/>
              </a:ext>
            </a:extLst>
          </p:cNvPr>
          <p:cNvPicPr>
            <a:picLocks noChangeAspect="1"/>
          </p:cNvPicPr>
          <p:nvPr/>
        </p:nvPicPr>
        <p:blipFill>
          <a:blip r:embed="rId3"/>
          <a:stretch>
            <a:fillRect/>
          </a:stretch>
        </p:blipFill>
        <p:spPr>
          <a:xfrm>
            <a:off x="1104901" y="917100"/>
            <a:ext cx="2377440" cy="2717074"/>
          </a:xfrm>
          <a:prstGeom prst="rect">
            <a:avLst/>
          </a:prstGeom>
        </p:spPr>
      </p:pic>
      <p:sp>
        <p:nvSpPr>
          <p:cNvPr id="3" name="Oval 2">
            <a:extLst>
              <a:ext uri="{FF2B5EF4-FFF2-40B4-BE49-F238E27FC236}">
                <a16:creationId xmlns:a16="http://schemas.microsoft.com/office/drawing/2014/main" id="{1DEBC688-647F-A00B-3B4B-FD597627E394}"/>
              </a:ext>
            </a:extLst>
          </p:cNvPr>
          <p:cNvSpPr/>
          <p:nvPr/>
        </p:nvSpPr>
        <p:spPr>
          <a:xfrm>
            <a:off x="6314332" y="1269911"/>
            <a:ext cx="1612093" cy="19779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8EE5E2-105A-22C1-2F53-60336C05F5B7}"/>
              </a:ext>
            </a:extLst>
          </p:cNvPr>
          <p:cNvSpPr/>
          <p:nvPr/>
        </p:nvSpPr>
        <p:spPr>
          <a:xfrm>
            <a:off x="6969597" y="2673639"/>
            <a:ext cx="53335" cy="60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01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1AEF659E-167B-4BC5-8B35-965F328F9A9F}"/>
              </a:ext>
            </a:extLst>
          </p:cNvPr>
          <p:cNvSpPr txBox="1">
            <a:spLocks/>
          </p:cNvSpPr>
          <p:nvPr/>
        </p:nvSpPr>
        <p:spPr>
          <a:xfrm>
            <a:off x="692400" y="136525"/>
            <a:ext cx="8527800" cy="650725"/>
          </a:xfrm>
          <a:prstGeom prst="rect">
            <a:avLst/>
          </a:prstGeom>
        </p:spPr>
        <p:txBody>
          <a:bodyPr lIns="91440" tIns="45720" rIns="91440" bIns="45720" anchor="t" anchorCtr="0">
            <a:noAutofit/>
          </a:bodyPr>
          <a:lstStyle>
            <a:lvl1pPr algn="l" defTabSz="685800" rtl="0" eaLnBrk="1" latinLnBrk="0" hangingPunct="1">
              <a:lnSpc>
                <a:spcPct val="100000"/>
              </a:lnSpc>
              <a:spcBef>
                <a:spcPct val="0"/>
              </a:spcBef>
              <a:buNone/>
              <a:defRPr sz="3000" b="1" i="0" kern="1200">
                <a:solidFill>
                  <a:srgbClr val="0087A8"/>
                </a:solidFill>
                <a:latin typeface="Arial" panose="020B0604020202020204" pitchFamily="34" charset="0"/>
                <a:ea typeface="+mj-ea"/>
                <a:cs typeface="Arial" panose="020B0604020202020204" pitchFamily="34" charset="0"/>
              </a:defRPr>
            </a:lvl1pPr>
          </a:lstStyle>
          <a:p>
            <a:r>
              <a:rPr lang="fr-FR" sz="2400" dirty="0">
                <a:latin typeface="Arial"/>
                <a:cs typeface="Arial"/>
              </a:rPr>
              <a:t>Configuration des clients « Utilisateur Fixe »</a:t>
            </a:r>
            <a:endParaRPr lang="fr-FR" sz="2000" dirty="0">
              <a:latin typeface="Arial"/>
              <a:cs typeface="Arial"/>
            </a:endParaRPr>
          </a:p>
        </p:txBody>
      </p:sp>
      <p:sp>
        <p:nvSpPr>
          <p:cNvPr id="8" name="Espace réservé du texte 2">
            <a:extLst>
              <a:ext uri="{FF2B5EF4-FFF2-40B4-BE49-F238E27FC236}">
                <a16:creationId xmlns:a16="http://schemas.microsoft.com/office/drawing/2014/main" id="{A2AFCB27-F472-42F0-A857-2258A5EE7700}"/>
              </a:ext>
            </a:extLst>
          </p:cNvPr>
          <p:cNvSpPr txBox="1">
            <a:spLocks/>
          </p:cNvSpPr>
          <p:nvPr/>
        </p:nvSpPr>
        <p:spPr>
          <a:xfrm>
            <a:off x="918376" y="525312"/>
            <a:ext cx="7462837" cy="338138"/>
          </a:xfrm>
          <a:prstGeom prst="rect">
            <a:avLst/>
          </a:prstGeom>
        </p:spPr>
        <p:txBody>
          <a:bodyPr lIns="91440" tIns="45720" rIns="91440" bIns="45720" anchor="ctr" anchorCtr="0"/>
          <a:lstStyle>
            <a:lvl1pPr marL="0" indent="0" algn="l" defTabSz="914400" rtl="0" eaLnBrk="1" latinLnBrk="0" hangingPunct="1">
              <a:lnSpc>
                <a:spcPct val="90000"/>
              </a:lnSpc>
              <a:spcBef>
                <a:spcPts val="750"/>
              </a:spcBef>
              <a:buFontTx/>
              <a:buNone/>
              <a:defRPr lang="en-US" sz="1600" b="1" i="0"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solidFill>
                  <a:srgbClr val="49A8D7"/>
                </a:solidFill>
                <a:latin typeface="Arial"/>
                <a:cs typeface="Arial"/>
              </a:rPr>
              <a:t>Paramétrage de l’authentification 802.1X  </a:t>
            </a:r>
            <a:endParaRPr lang="fr-FR">
              <a:solidFill>
                <a:srgbClr val="49A8D7"/>
              </a:solidFill>
            </a:endParaRPr>
          </a:p>
        </p:txBody>
      </p:sp>
      <p:sp>
        <p:nvSpPr>
          <p:cNvPr id="2" name="Espace réservé du texte 1">
            <a:extLst>
              <a:ext uri="{FF2B5EF4-FFF2-40B4-BE49-F238E27FC236}">
                <a16:creationId xmlns:a16="http://schemas.microsoft.com/office/drawing/2014/main" id="{2E667D93-A145-45D4-8483-F79A3B284366}"/>
              </a:ext>
            </a:extLst>
          </p:cNvPr>
          <p:cNvSpPr>
            <a:spLocks noGrp="1"/>
          </p:cNvSpPr>
          <p:nvPr>
            <p:ph type="body" sz="half" idx="11"/>
          </p:nvPr>
        </p:nvSpPr>
        <p:spPr>
          <a:xfrm>
            <a:off x="692400" y="1660525"/>
            <a:ext cx="3803400" cy="2590800"/>
          </a:xfrm>
        </p:spPr>
        <p:txBody>
          <a:bodyPr lIns="91440" tIns="45720" rIns="91440" bIns="45720" anchor="t">
            <a:normAutofit/>
          </a:bodyPr>
          <a:lstStyle/>
          <a:p>
            <a:pPr>
              <a:lnSpc>
                <a:spcPct val="150000"/>
              </a:lnSpc>
            </a:pPr>
            <a:r>
              <a:rPr lang="fr-FR" dirty="0">
                <a:latin typeface="Arial"/>
                <a:cs typeface="Arial"/>
              </a:rPr>
              <a:t>1 - Cliquez sur </a:t>
            </a:r>
            <a:r>
              <a:rPr lang="fr-FR" b="1" dirty="0">
                <a:latin typeface="Arial"/>
                <a:cs typeface="Arial"/>
              </a:rPr>
              <a:t>Paramètres supplémentaires</a:t>
            </a:r>
            <a:r>
              <a:rPr lang="fr-FR" dirty="0">
                <a:latin typeface="Arial"/>
                <a:cs typeface="Arial"/>
              </a:rPr>
              <a:t>    </a:t>
            </a:r>
            <a:endParaRPr lang="fr-FR" dirty="0"/>
          </a:p>
          <a:p>
            <a:pPr>
              <a:lnSpc>
                <a:spcPct val="150000"/>
              </a:lnSpc>
            </a:pPr>
            <a:r>
              <a:rPr lang="fr-FR" dirty="0">
                <a:latin typeface="Arial"/>
                <a:cs typeface="Arial"/>
              </a:rPr>
              <a:t>2 - Dans la fenêtre </a:t>
            </a:r>
            <a:r>
              <a:rPr lang="fr-FR" b="1" dirty="0">
                <a:latin typeface="Arial"/>
                <a:cs typeface="Arial"/>
              </a:rPr>
              <a:t>Paramètres 802.1X </a:t>
            </a:r>
            <a:r>
              <a:rPr lang="fr-FR" dirty="0">
                <a:latin typeface="Arial"/>
                <a:cs typeface="Arial"/>
              </a:rPr>
              <a:t>, cochez la case Spécifier le mode d’authentification, choisir "Authentification utilisateur", et cliquez sur </a:t>
            </a:r>
            <a:r>
              <a:rPr lang="fr-FR" b="1" dirty="0">
                <a:latin typeface="Arial"/>
                <a:cs typeface="Arial"/>
              </a:rPr>
              <a:t>Enregistrer </a:t>
            </a:r>
            <a:r>
              <a:rPr lang="fr-FR" b="1" dirty="0" err="1">
                <a:latin typeface="Arial"/>
                <a:cs typeface="Arial"/>
              </a:rPr>
              <a:t>ident</a:t>
            </a:r>
            <a:r>
              <a:rPr lang="fr-FR" b="1" dirty="0">
                <a:latin typeface="Arial"/>
                <a:cs typeface="Arial"/>
              </a:rPr>
              <a:t>.</a:t>
            </a:r>
            <a:r>
              <a:rPr lang="fr-FR" dirty="0">
                <a:latin typeface="Arial"/>
                <a:cs typeface="Arial"/>
              </a:rPr>
              <a:t>  </a:t>
            </a:r>
            <a:endParaRPr lang="fr-FR" dirty="0"/>
          </a:p>
          <a:p>
            <a:pPr>
              <a:lnSpc>
                <a:spcPct val="150000"/>
              </a:lnSpc>
            </a:pPr>
            <a:r>
              <a:rPr lang="fr-FR" dirty="0">
                <a:latin typeface="Arial"/>
                <a:cs typeface="Arial"/>
              </a:rPr>
              <a:t>3 - Indiquez le nom d’utilisateur et le mot de passe. Validez la configuration.</a:t>
            </a:r>
          </a:p>
          <a:p>
            <a:endParaRPr lang="fr-FR" dirty="0"/>
          </a:p>
          <a:p>
            <a:pPr marL="171450" indent="-171450">
              <a:buFontTx/>
              <a:buChar char="-"/>
            </a:pPr>
            <a:endParaRPr lang="fr-FR" dirty="0"/>
          </a:p>
        </p:txBody>
      </p:sp>
      <p:pic>
        <p:nvPicPr>
          <p:cNvPr id="14" name="Image 13">
            <a:extLst>
              <a:ext uri="{FF2B5EF4-FFF2-40B4-BE49-F238E27FC236}">
                <a16:creationId xmlns:a16="http://schemas.microsoft.com/office/drawing/2014/main" id="{2967A3A1-F122-4B0D-8023-A04F64BA2BAA}"/>
              </a:ext>
            </a:extLst>
          </p:cNvPr>
          <p:cNvPicPr>
            <a:picLocks noChangeAspect="1"/>
          </p:cNvPicPr>
          <p:nvPr/>
        </p:nvPicPr>
        <p:blipFill>
          <a:blip r:embed="rId3"/>
          <a:stretch>
            <a:fillRect/>
          </a:stretch>
        </p:blipFill>
        <p:spPr>
          <a:xfrm>
            <a:off x="4648200" y="1223775"/>
            <a:ext cx="4419600" cy="3506459"/>
          </a:xfrm>
          <a:prstGeom prst="rect">
            <a:avLst/>
          </a:prstGeom>
        </p:spPr>
      </p:pic>
    </p:spTree>
    <p:extLst>
      <p:ext uri="{BB962C8B-B14F-4D97-AF65-F5344CB8AC3E}">
        <p14:creationId xmlns:p14="http://schemas.microsoft.com/office/powerpoint/2010/main" val="3660320235"/>
      </p:ext>
    </p:extLst>
  </p:cSld>
  <p:clrMapOvr>
    <a:masterClrMapping/>
  </p:clrMapOvr>
</p:sld>
</file>

<file path=ppt/theme/theme1.xml><?xml version="1.0" encoding="utf-8"?>
<a:theme xmlns:a="http://schemas.openxmlformats.org/drawingml/2006/main" name="Corporate / Busine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28fc1dd-f86f-43f9-a199-f10ced4f56f1">
      <Terms xmlns="http://schemas.microsoft.com/office/infopath/2007/PartnerControls"/>
    </lcf76f155ced4ddcb4097134ff3c332f>
    <TaxCatchAll xmlns="4701200d-e10a-4b6c-9df0-2628f92c4e9a" xsi:nil="true"/>
    <SharedWithUsers xmlns="4701200d-e10a-4b6c-9df0-2628f92c4e9a">
      <UserInfo>
        <DisplayName>Jérémy BUON</DisplayName>
        <AccountId>54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46316EC3A87D4B88F0B5C213C2CBBF" ma:contentTypeVersion="16" ma:contentTypeDescription="Create a new document." ma:contentTypeScope="" ma:versionID="519f59097821338747b8b338f0220063">
  <xsd:schema xmlns:xsd="http://www.w3.org/2001/XMLSchema" xmlns:xs="http://www.w3.org/2001/XMLSchema" xmlns:p="http://schemas.microsoft.com/office/2006/metadata/properties" xmlns:ns2="328fc1dd-f86f-43f9-a199-f10ced4f56f1" xmlns:ns3="4701200d-e10a-4b6c-9df0-2628f92c4e9a" targetNamespace="http://schemas.microsoft.com/office/2006/metadata/properties" ma:root="true" ma:fieldsID="d7b365a5eaf7b64e9f8f26d1992a1a2c" ns2:_="" ns3:_="">
    <xsd:import namespace="328fc1dd-f86f-43f9-a199-f10ced4f56f1"/>
    <xsd:import namespace="4701200d-e10a-4b6c-9df0-2628f92c4e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8fc1dd-f86f-43f9-a199-f10ced4f56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5944ce8-ac78-49b7-a8ad-b02ab60b512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01200d-e10a-4b6c-9df0-2628f92c4e9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0766401-5c27-4f33-b90c-b9efdf125ea4}" ma:internalName="TaxCatchAll" ma:showField="CatchAllData" ma:web="4701200d-e10a-4b6c-9df0-2628f92c4e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AC3C88-9695-4D05-B287-6DDFF5C3910B}">
  <ds:schemaRefs>
    <ds:schemaRef ds:uri="http://schemas.microsoft.com/office/2006/metadata/properties"/>
    <ds:schemaRef ds:uri="http://schemas.microsoft.com/office/infopath/2007/PartnerControls"/>
    <ds:schemaRef ds:uri="328fc1dd-f86f-43f9-a199-f10ced4f56f1"/>
    <ds:schemaRef ds:uri="4701200d-e10a-4b6c-9df0-2628f92c4e9a"/>
  </ds:schemaRefs>
</ds:datastoreItem>
</file>

<file path=customXml/itemProps2.xml><?xml version="1.0" encoding="utf-8"?>
<ds:datastoreItem xmlns:ds="http://schemas.openxmlformats.org/officeDocument/2006/customXml" ds:itemID="{92862DD8-7ED2-483E-8766-5106B8754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8fc1dd-f86f-43f9-a199-f10ced4f56f1"/>
    <ds:schemaRef ds:uri="4701200d-e10a-4b6c-9df0-2628f92c4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23086A-AF26-41A4-8FDA-CCEC941C53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{F0E65005-B44D-424E-9602-9FA05E02FDCE}tf16401378</Template>
  <TotalTime>6875</TotalTime>
  <Words>1144</Words>
  <Application>Microsoft Office PowerPoint</Application>
  <PresentationFormat>Personnalisé</PresentationFormat>
  <Paragraphs>151</Paragraphs>
  <Slides>15</Slides>
  <Notes>4</Notes>
  <HiddenSlides>0</HiddenSlides>
  <MMClips>0</MMClips>
  <ScaleCrop>false</ScaleCrop>
  <HeadingPairs>
    <vt:vector size="4" baseType="variant">
      <vt:variant>
        <vt:lpstr>Thème</vt:lpstr>
      </vt:variant>
      <vt:variant>
        <vt:i4>1</vt:i4>
      </vt:variant>
      <vt:variant>
        <vt:lpstr>Titres des diapositives</vt:lpstr>
      </vt:variant>
      <vt:variant>
        <vt:i4>15</vt:i4>
      </vt:variant>
    </vt:vector>
  </HeadingPairs>
  <TitlesOfParts>
    <vt:vector size="16" baseType="lpstr">
      <vt:lpstr>Corporate / Business</vt:lpstr>
      <vt:lpstr>D-Link Authentification 802.1X et RADIUS</vt:lpstr>
      <vt:lpstr>Exemple Authentification basée sur le client/serveur</vt:lpstr>
      <vt:lpstr>Configuration Vlan</vt:lpstr>
      <vt:lpstr>Configuration du commutateur « Authentificateur »</vt:lpstr>
      <vt:lpstr>Configuration du commutateur « Authentificateur »</vt:lpstr>
      <vt:lpstr>Configuration du commutateur « Authentificateur »</vt:lpstr>
      <vt:lpstr>Présentation PowerPoint</vt:lpstr>
      <vt:lpstr>Présentation PowerPoint</vt:lpstr>
      <vt:lpstr>Présentation PowerPoint</vt:lpstr>
      <vt:lpstr>Présentation PowerPoint</vt:lpstr>
      <vt:lpstr>Présentation PowerPoint</vt:lpstr>
      <vt:lpstr>Présentation PowerPoint</vt:lpstr>
      <vt:lpstr>Configuration du serveur Radius </vt:lpstr>
      <vt:lpstr>Vérification de l’authentification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DLINK_PPT_180620</dc:title>
  <dc:creator>行政人員</dc:creator>
  <cp:lastModifiedBy>Thierry DOUALAN</cp:lastModifiedBy>
  <cp:revision>359</cp:revision>
  <dcterms:created xsi:type="dcterms:W3CDTF">2018-06-21T06:18:59Z</dcterms:created>
  <dcterms:modified xsi:type="dcterms:W3CDTF">2024-05-03T14:55:44Z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2018-06-20T00:00:00Z</vt:filetime>
  </property>
  <property fmtid="{D5CDD505-2E9C-101B-9397-08002B2CF9AE}" pid="3" name="Creator">
    <vt:lpwstr>Adobe Illustrator CC 2017 (Windows)</vt:lpwstr>
  </property>
  <property fmtid="{D5CDD505-2E9C-101B-9397-08002B2CF9AE}" pid="4" name="LastSaved">
    <vt:filetime>2018-06-21T00:00:00Z</vt:filetime>
  </property>
  <property fmtid="{D5CDD505-2E9C-101B-9397-08002B2CF9AE}" pid="5" name="ContentTypeId">
    <vt:lpwstr>0x0101002846316EC3A87D4B88F0B5C213C2CBBF</vt:lpwstr>
  </property>
  <property fmtid="{D5CDD505-2E9C-101B-9397-08002B2CF9AE}" pid="6" name="MediaServiceImageTags">
    <vt:lpwstr/>
  </property>
</Properties>
</file>